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5" r:id="rId2"/>
    <p:sldId id="266" r:id="rId3"/>
    <p:sldId id="275" r:id="rId4"/>
    <p:sldId id="261" r:id="rId5"/>
    <p:sldId id="276" r:id="rId6"/>
    <p:sldId id="262" r:id="rId7"/>
    <p:sldId id="304" r:id="rId8"/>
    <p:sldId id="305" r:id="rId9"/>
    <p:sldId id="306" r:id="rId10"/>
    <p:sldId id="307" r:id="rId11"/>
    <p:sldId id="308" r:id="rId12"/>
    <p:sldId id="309" r:id="rId13"/>
    <p:sldId id="310" r:id="rId14"/>
    <p:sldId id="311" r:id="rId15"/>
    <p:sldId id="312" r:id="rId16"/>
    <p:sldId id="257" r:id="rId17"/>
    <p:sldId id="314" r:id="rId18"/>
    <p:sldId id="313" r:id="rId19"/>
    <p:sldId id="315" r:id="rId20"/>
    <p:sldId id="316" r:id="rId21"/>
    <p:sldId id="317" r:id="rId22"/>
    <p:sldId id="318" r:id="rId23"/>
    <p:sldId id="319" r:id="rId24"/>
    <p:sldId id="321" r:id="rId25"/>
    <p:sldId id="320" r:id="rId26"/>
    <p:sldId id="263" r:id="rId27"/>
  </p:sldIdLst>
  <p:sldSz cx="4464050" cy="6264275"/>
  <p:notesSz cx="6888163" cy="100187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草" id="{5B9A3F76-0053-40AF-9422-98A618F2FFB2}">
          <p14:sldIdLst>
            <p14:sldId id="265"/>
            <p14:sldId id="266"/>
            <p14:sldId id="275"/>
            <p14:sldId id="261"/>
            <p14:sldId id="276"/>
          </p14:sldIdLst>
        </p14:section>
        <p14:section name="冰" id="{71757C95-5771-4845-9211-C50EA60C6BB7}">
          <p14:sldIdLst>
            <p14:sldId id="262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</p14:sldIdLst>
        </p14:section>
        <p14:section name="岩" id="{4E1765F0-39CD-459D-B32D-ACE3AD4A3A98}">
          <p14:sldIdLst>
            <p14:sldId id="257"/>
            <p14:sldId id="314"/>
            <p14:sldId id="313"/>
            <p14:sldId id="315"/>
            <p14:sldId id="316"/>
            <p14:sldId id="317"/>
            <p14:sldId id="318"/>
          </p14:sldIdLst>
        </p14:section>
        <p14:section name="基底" id="{E0BD6BAB-6C55-45A7-8B24-EABF9064CCBF}">
          <p14:sldIdLst>
            <p14:sldId id="319"/>
            <p14:sldId id="321"/>
            <p14:sldId id="320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A726"/>
    <a:srgbClr val="EAD180"/>
    <a:srgbClr val="98C8E8"/>
    <a:srgbClr val="C8E6FA"/>
    <a:srgbClr val="D376F0"/>
    <a:srgbClr val="ECB3FE"/>
    <a:srgbClr val="33CCB3"/>
    <a:srgbClr val="89E8D9"/>
    <a:srgbClr val="F6887B"/>
    <a:srgbClr val="E231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8927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3116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22787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2657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4324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txStyles>
    <p:titleStyle>
      <a:lvl1pPr algn="l" defTabSz="446410" rtl="0" eaLnBrk="1" latinLnBrk="0" hangingPunct="1">
        <a:lnSpc>
          <a:spcPct val="90000"/>
        </a:lnSpc>
        <a:spcBef>
          <a:spcPct val="0"/>
        </a:spcBef>
        <a:buNone/>
        <a:defRPr sz="214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1603" indent="-111603" algn="l" defTabSz="446410" rtl="0" eaLnBrk="1" latinLnBrk="0" hangingPunct="1">
        <a:lnSpc>
          <a:spcPct val="90000"/>
        </a:lnSpc>
        <a:spcBef>
          <a:spcPts val="488"/>
        </a:spcBef>
        <a:buFont typeface="Arial" panose="020B0604020202020204" pitchFamily="34" charset="0"/>
        <a:buChar char="•"/>
        <a:defRPr sz="1367" kern="1200">
          <a:solidFill>
            <a:schemeClr val="tx1"/>
          </a:solidFill>
          <a:latin typeface="+mn-lt"/>
          <a:ea typeface="+mn-ea"/>
          <a:cs typeface="+mn-cs"/>
        </a:defRPr>
      </a:lvl1pPr>
      <a:lvl2pPr marL="334808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1172" kern="1200">
          <a:solidFill>
            <a:schemeClr val="tx1"/>
          </a:solidFill>
          <a:latin typeface="+mn-lt"/>
          <a:ea typeface="+mn-ea"/>
          <a:cs typeface="+mn-cs"/>
        </a:defRPr>
      </a:lvl2pPr>
      <a:lvl3pPr marL="558013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976" kern="1200">
          <a:solidFill>
            <a:schemeClr val="tx1"/>
          </a:solidFill>
          <a:latin typeface="+mn-lt"/>
          <a:ea typeface="+mn-ea"/>
          <a:cs typeface="+mn-cs"/>
        </a:defRPr>
      </a:lvl3pPr>
      <a:lvl4pPr marL="781218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9" kern="1200">
          <a:solidFill>
            <a:schemeClr val="tx1"/>
          </a:solidFill>
          <a:latin typeface="+mn-lt"/>
          <a:ea typeface="+mn-ea"/>
          <a:cs typeface="+mn-cs"/>
        </a:defRPr>
      </a:lvl4pPr>
      <a:lvl5pPr marL="1004423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9" kern="1200">
          <a:solidFill>
            <a:schemeClr val="tx1"/>
          </a:solidFill>
          <a:latin typeface="+mn-lt"/>
          <a:ea typeface="+mn-ea"/>
          <a:cs typeface="+mn-cs"/>
        </a:defRPr>
      </a:lvl5pPr>
      <a:lvl6pPr marL="1227628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9" kern="1200">
          <a:solidFill>
            <a:schemeClr val="tx1"/>
          </a:solidFill>
          <a:latin typeface="+mn-lt"/>
          <a:ea typeface="+mn-ea"/>
          <a:cs typeface="+mn-cs"/>
        </a:defRPr>
      </a:lvl6pPr>
      <a:lvl7pPr marL="1450833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9" kern="1200">
          <a:solidFill>
            <a:schemeClr val="tx1"/>
          </a:solidFill>
          <a:latin typeface="+mn-lt"/>
          <a:ea typeface="+mn-ea"/>
          <a:cs typeface="+mn-cs"/>
        </a:defRPr>
      </a:lvl7pPr>
      <a:lvl8pPr marL="1674038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9" kern="1200">
          <a:solidFill>
            <a:schemeClr val="tx1"/>
          </a:solidFill>
          <a:latin typeface="+mn-lt"/>
          <a:ea typeface="+mn-ea"/>
          <a:cs typeface="+mn-cs"/>
        </a:defRPr>
      </a:lvl8pPr>
      <a:lvl9pPr marL="1897243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1pPr>
      <a:lvl2pPr marL="223205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2pPr>
      <a:lvl3pPr marL="446410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3pPr>
      <a:lvl4pPr marL="669615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4pPr>
      <a:lvl5pPr marL="892820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5pPr>
      <a:lvl6pPr marL="1116025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6pPr>
      <a:lvl7pPr marL="1339230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7pPr>
      <a:lvl8pPr marL="1562435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8pPr>
      <a:lvl9pPr marL="1785640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卡通人物&#10;&#10;描述已自动生成">
            <a:extLst>
              <a:ext uri="{FF2B5EF4-FFF2-40B4-BE49-F238E27FC236}">
                <a16:creationId xmlns:a16="http://schemas.microsoft.com/office/drawing/2014/main" id="{26668297-E76A-3288-90B9-DD05B891FD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74"/>
          <a:stretch>
            <a:fillRect/>
          </a:stretch>
        </p:blipFill>
        <p:spPr>
          <a:xfrm>
            <a:off x="684028" y="216119"/>
            <a:ext cx="3600000" cy="5832033"/>
          </a:xfrm>
          <a:custGeom>
            <a:avLst/>
            <a:gdLst>
              <a:gd name="connsiteX0" fmla="*/ 0 w 3600000"/>
              <a:gd name="connsiteY0" fmla="*/ 0 h 5832033"/>
              <a:gd name="connsiteX1" fmla="*/ 3517160 w 3600000"/>
              <a:gd name="connsiteY1" fmla="*/ 0 h 5832033"/>
              <a:gd name="connsiteX2" fmla="*/ 3593509 w 3600000"/>
              <a:gd name="connsiteY2" fmla="*/ 50607 h 5832033"/>
              <a:gd name="connsiteX3" fmla="*/ 3600000 w 3600000"/>
              <a:gd name="connsiteY3" fmla="*/ 82761 h 5832033"/>
              <a:gd name="connsiteX4" fmla="*/ 3600000 w 3600000"/>
              <a:gd name="connsiteY4" fmla="*/ 5749272 h 5832033"/>
              <a:gd name="connsiteX5" fmla="*/ 3593509 w 3600000"/>
              <a:gd name="connsiteY5" fmla="*/ 5781426 h 5832033"/>
              <a:gd name="connsiteX6" fmla="*/ 3517160 w 3600000"/>
              <a:gd name="connsiteY6" fmla="*/ 5832033 h 5832033"/>
              <a:gd name="connsiteX7" fmla="*/ 0 w 3600000"/>
              <a:gd name="connsiteY7" fmla="*/ 5832033 h 583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5832033">
                <a:moveTo>
                  <a:pt x="0" y="0"/>
                </a:moveTo>
                <a:lnTo>
                  <a:pt x="3517160" y="0"/>
                </a:lnTo>
                <a:cubicBezTo>
                  <a:pt x="3551482" y="0"/>
                  <a:pt x="3580930" y="20868"/>
                  <a:pt x="3593509" y="50607"/>
                </a:cubicBezTo>
                <a:lnTo>
                  <a:pt x="3600000" y="82761"/>
                </a:lnTo>
                <a:lnTo>
                  <a:pt x="3600000" y="5749272"/>
                </a:lnTo>
                <a:lnTo>
                  <a:pt x="3593509" y="5781426"/>
                </a:lnTo>
                <a:cubicBezTo>
                  <a:pt x="3580930" y="5811166"/>
                  <a:pt x="3551482" y="5832033"/>
                  <a:pt x="3517160" y="5832033"/>
                </a:cubicBezTo>
                <a:lnTo>
                  <a:pt x="0" y="5832033"/>
                </a:lnTo>
                <a:close/>
              </a:path>
            </a:pathLst>
          </a:custGeom>
        </p:spPr>
      </p:pic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50CBD45E-1B22-E574-7EE4-101CF6CE9FD1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mzerh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sp>
        <p:nvSpPr>
          <p:cNvPr id="8" name="4级件：技能描述框(字)">
            <a:extLst>
              <a:ext uri="{FF2B5EF4-FFF2-40B4-BE49-F238E27FC236}">
                <a16:creationId xmlns:a16="http://schemas.microsoft.com/office/drawing/2014/main" id="{EDE4DD4F-EC3B-41F6-F2AE-4B063A616AC1}"/>
              </a:ext>
            </a:extLst>
          </p:cNvPr>
          <p:cNvSpPr txBox="1"/>
          <p:nvPr/>
        </p:nvSpPr>
        <p:spPr>
          <a:xfrm>
            <a:off x="684003" y="4444669"/>
            <a:ext cx="3600022" cy="1423467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700" dirty="0">
                <a:ln w="6350">
                  <a:solidFill>
                    <a:srgbClr val="7BB42D"/>
                  </a:solidFill>
                </a:ln>
                <a:solidFill>
                  <a:srgbClr val="B6D98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巡林</a:t>
            </a:r>
            <a:endParaRPr lang="en-US" altLang="zh-CN" sz="1700" dirty="0">
              <a:ln w="6350">
                <a:solidFill>
                  <a:srgbClr val="7BB42D"/>
                </a:solidFill>
              </a:ln>
              <a:solidFill>
                <a:srgbClr val="B6D98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出牌阶段限一次，你可以观看一名角色的手牌，弃置其至多两张红色牌，之后你展示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(7-2X)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张牌，并获得其中所有的黑色牌（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X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为弃置的牌数）。</a:t>
            </a:r>
          </a:p>
          <a:p>
            <a:r>
              <a:rPr lang="zh-CN" altLang="en-US" sz="1700" dirty="0">
                <a:ln w="6350">
                  <a:solidFill>
                    <a:srgbClr val="7BB42D"/>
                  </a:solidFill>
                </a:ln>
                <a:solidFill>
                  <a:srgbClr val="B6D98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护森</a:t>
            </a:r>
            <a:endParaRPr lang="en-US" altLang="zh-CN" sz="1700" dirty="0">
              <a:ln w="6350">
                <a:solidFill>
                  <a:srgbClr val="7BB42D"/>
                </a:solidFill>
              </a:ln>
              <a:solidFill>
                <a:srgbClr val="B6D98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护出牌阶段限一次，你可以弃置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X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张♣牌，令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X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名角色回复一点体力。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A317B1C2-1466-9BF3-28D5-00F4CA11267A}"/>
              </a:ext>
            </a:extLst>
          </p:cNvPr>
          <p:cNvGrpSpPr/>
          <p:nvPr/>
        </p:nvGrpSpPr>
        <p:grpSpPr>
          <a:xfrm>
            <a:off x="180025" y="216103"/>
            <a:ext cx="4104023" cy="5832050"/>
            <a:chOff x="180025" y="216103"/>
            <a:chExt cx="4104023" cy="5832050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E60A9381-7450-C76A-2112-7E9B33600144}"/>
                </a:ext>
              </a:extLst>
            </p:cNvPr>
            <p:cNvSpPr/>
            <p:nvPr/>
          </p:nvSpPr>
          <p:spPr>
            <a:xfrm>
              <a:off x="180025" y="216120"/>
              <a:ext cx="504003" cy="5832033"/>
            </a:xfrm>
            <a:custGeom>
              <a:avLst/>
              <a:gdLst>
                <a:gd name="connsiteX0" fmla="*/ 41430 w 252000"/>
                <a:gd name="connsiteY0" fmla="*/ 0 h 2916000"/>
                <a:gd name="connsiteX1" fmla="*/ 252000 w 252000"/>
                <a:gd name="connsiteY1" fmla="*/ 0 h 2916000"/>
                <a:gd name="connsiteX2" fmla="*/ 252000 w 252000"/>
                <a:gd name="connsiteY2" fmla="*/ 2916000 h 2916000"/>
                <a:gd name="connsiteX3" fmla="*/ 41430 w 252000"/>
                <a:gd name="connsiteY3" fmla="*/ 2916000 h 2916000"/>
                <a:gd name="connsiteX4" fmla="*/ 0 w 252000"/>
                <a:gd name="connsiteY4" fmla="*/ 2874570 h 2916000"/>
                <a:gd name="connsiteX5" fmla="*/ 0 w 252000"/>
                <a:gd name="connsiteY5" fmla="*/ 41430 h 2916000"/>
                <a:gd name="connsiteX6" fmla="*/ 41430 w 252000"/>
                <a:gd name="connsiteY6" fmla="*/ 0 h 29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000" h="2916000">
                  <a:moveTo>
                    <a:pt x="41430" y="0"/>
                  </a:moveTo>
                  <a:lnTo>
                    <a:pt x="252000" y="0"/>
                  </a:lnTo>
                  <a:lnTo>
                    <a:pt x="252000" y="2916000"/>
                  </a:lnTo>
                  <a:lnTo>
                    <a:pt x="41430" y="2916000"/>
                  </a:lnTo>
                  <a:cubicBezTo>
                    <a:pt x="18549" y="2916000"/>
                    <a:pt x="0" y="2897451"/>
                    <a:pt x="0" y="2874570"/>
                  </a:cubicBezTo>
                  <a:lnTo>
                    <a:pt x="0" y="41430"/>
                  </a:lnTo>
                  <a:cubicBezTo>
                    <a:pt x="0" y="18549"/>
                    <a:pt x="18549" y="0"/>
                    <a:pt x="41430" y="0"/>
                  </a:cubicBezTo>
                  <a:close/>
                </a:path>
              </a:pathLst>
            </a:custGeom>
            <a:solidFill>
              <a:srgbClr val="7BB42D"/>
            </a:solidFill>
            <a:ln>
              <a:solidFill>
                <a:srgbClr val="7BB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>
                <a:solidFill>
                  <a:schemeClr val="bg1"/>
                </a:solidFill>
              </a:endParaRP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6D02670B-5314-648E-5D22-1603F092964B}"/>
                </a:ext>
              </a:extLst>
            </p:cNvPr>
            <p:cNvSpPr/>
            <p:nvPr/>
          </p:nvSpPr>
          <p:spPr>
            <a:xfrm>
              <a:off x="180025" y="216103"/>
              <a:ext cx="4104023" cy="5832033"/>
            </a:xfrm>
            <a:prstGeom prst="roundRect">
              <a:avLst>
                <a:gd name="adj" fmla="val 2019"/>
              </a:avLst>
            </a:prstGeom>
            <a:noFill/>
            <a:ln>
              <a:solidFill>
                <a:srgbClr val="7BB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 dirty="0">
                <a:solidFill>
                  <a:schemeClr val="bg1"/>
                </a:solidFill>
              </a:endParaRPr>
            </a:p>
          </p:txBody>
        </p:sp>
      </p:grpSp>
      <p:sp>
        <p:nvSpPr>
          <p:cNvPr id="54" name="任意多边形: 形状 53">
            <a:extLst>
              <a:ext uri="{FF2B5EF4-FFF2-40B4-BE49-F238E27FC236}">
                <a16:creationId xmlns:a16="http://schemas.microsoft.com/office/drawing/2014/main" id="{3FA0A100-D263-DE2D-302C-A38AF679C9AD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DE444377-4406-29DE-FA4F-47CC6783D48F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sp>
        <p:nvSpPr>
          <p:cNvPr id="57" name="八边形 56">
            <a:extLst>
              <a:ext uri="{FF2B5EF4-FFF2-40B4-BE49-F238E27FC236}">
                <a16:creationId xmlns:a16="http://schemas.microsoft.com/office/drawing/2014/main" id="{6A41DF3F-697F-EE61-AC2D-AEAFF4067B7E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58" name="八边形 57">
            <a:extLst>
              <a:ext uri="{FF2B5EF4-FFF2-40B4-BE49-F238E27FC236}">
                <a16:creationId xmlns:a16="http://schemas.microsoft.com/office/drawing/2014/main" id="{7AFF3744-D37B-B362-865C-157D994939E4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59" name="八边形 58">
            <a:extLst>
              <a:ext uri="{FF2B5EF4-FFF2-40B4-BE49-F238E27FC236}">
                <a16:creationId xmlns:a16="http://schemas.microsoft.com/office/drawing/2014/main" id="{E5078BFA-53E8-2623-700E-F6C8EDA062A3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60" name="八边形 59">
            <a:extLst>
              <a:ext uri="{FF2B5EF4-FFF2-40B4-BE49-F238E27FC236}">
                <a16:creationId xmlns:a16="http://schemas.microsoft.com/office/drawing/2014/main" id="{100B5174-6234-68CE-1661-D5B078312882}"/>
              </a:ext>
            </a:extLst>
          </p:cNvPr>
          <p:cNvSpPr/>
          <p:nvPr/>
        </p:nvSpPr>
        <p:spPr>
          <a:xfrm>
            <a:off x="288026" y="456286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AEC00A47-738B-6341-1844-20E109C88A4D}"/>
              </a:ext>
            </a:extLst>
          </p:cNvPr>
          <p:cNvGrpSpPr/>
          <p:nvPr/>
        </p:nvGrpSpPr>
        <p:grpSpPr>
          <a:xfrm>
            <a:off x="123868" y="82833"/>
            <a:ext cx="616309" cy="700454"/>
            <a:chOff x="3741842" y="172833"/>
            <a:chExt cx="616309" cy="700454"/>
          </a:xfrm>
        </p:grpSpPr>
        <p:grpSp>
          <p:nvGrpSpPr>
            <p:cNvPr id="83" name="2级件：*须弥神之眼底框">
              <a:extLst>
                <a:ext uri="{FF2B5EF4-FFF2-40B4-BE49-F238E27FC236}">
                  <a16:creationId xmlns:a16="http://schemas.microsoft.com/office/drawing/2014/main" id="{B9754104-067E-C903-8955-9F06D2F6F00A}"/>
                </a:ext>
              </a:extLst>
            </p:cNvPr>
            <p:cNvGrpSpPr/>
            <p:nvPr/>
          </p:nvGrpSpPr>
          <p:grpSpPr>
            <a:xfrm>
              <a:off x="3741842" y="172833"/>
              <a:ext cx="616309" cy="700454"/>
              <a:chOff x="230928" y="573753"/>
              <a:chExt cx="4026958" cy="4576765"/>
            </a:xfr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effectLst>
              <a:glow rad="25400">
                <a:srgbClr val="D7D7D7">
                  <a:alpha val="10000"/>
                </a:srgbClr>
              </a:glow>
              <a:outerShdw blurRad="12700" sx="80000" sy="80000" algn="ct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brightRoom" dir="t"/>
            </a:scene3d>
          </p:grpSpPr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5A1CDFB4-90AE-C5CC-C331-539973A5C78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30928" y="573753"/>
                <a:ext cx="4026958" cy="4576765"/>
              </a:xfrm>
              <a:custGeom>
                <a:avLst/>
                <a:gdLst>
                  <a:gd name="connsiteX0" fmla="*/ 2013480 w 4026958"/>
                  <a:gd name="connsiteY0" fmla="*/ 4004008 h 4576766"/>
                  <a:gd name="connsiteX1" fmla="*/ 1923480 w 4026958"/>
                  <a:gd name="connsiteY1" fmla="*/ 4184008 h 4576766"/>
                  <a:gd name="connsiteX2" fmla="*/ 2013480 w 4026958"/>
                  <a:gd name="connsiteY2" fmla="*/ 4304008 h 4576766"/>
                  <a:gd name="connsiteX3" fmla="*/ 2103480 w 4026958"/>
                  <a:gd name="connsiteY3" fmla="*/ 4184008 h 4576766"/>
                  <a:gd name="connsiteX4" fmla="*/ 2602857 w 4026958"/>
                  <a:gd name="connsiteY4" fmla="*/ 3880309 h 4576766"/>
                  <a:gd name="connsiteX5" fmla="*/ 2627313 w 4026958"/>
                  <a:gd name="connsiteY5" fmla="*/ 3900487 h 4576766"/>
                  <a:gd name="connsiteX6" fmla="*/ 2732754 w 4026958"/>
                  <a:gd name="connsiteY6" fmla="*/ 4155045 h 4576766"/>
                  <a:gd name="connsiteX7" fmla="*/ 2704463 w 4026958"/>
                  <a:gd name="connsiteY7" fmla="*/ 4295174 h 4576766"/>
                  <a:gd name="connsiteX8" fmla="*/ 2673151 w 4026958"/>
                  <a:gd name="connsiteY8" fmla="*/ 4352862 h 4576766"/>
                  <a:gd name="connsiteX9" fmla="*/ 2639091 w 4026958"/>
                  <a:gd name="connsiteY9" fmla="*/ 4356295 h 4576766"/>
                  <a:gd name="connsiteX10" fmla="*/ 2331209 w 4026958"/>
                  <a:gd name="connsiteY10" fmla="*/ 4182969 h 4576766"/>
                  <a:gd name="connsiteX11" fmla="*/ 2321542 w 4026958"/>
                  <a:gd name="connsiteY11" fmla="*/ 4158346 h 4576766"/>
                  <a:gd name="connsiteX12" fmla="*/ 2344399 w 4026958"/>
                  <a:gd name="connsiteY12" fmla="*/ 4141103 h 4576766"/>
                  <a:gd name="connsiteX13" fmla="*/ 2395466 w 4026958"/>
                  <a:gd name="connsiteY13" fmla="*/ 4112796 h 4576766"/>
                  <a:gd name="connsiteX14" fmla="*/ 2455972 w 4026958"/>
                  <a:gd name="connsiteY14" fmla="*/ 4085285 h 4576766"/>
                  <a:gd name="connsiteX15" fmla="*/ 2527639 w 4026958"/>
                  <a:gd name="connsiteY15" fmla="*/ 4105246 h 4576766"/>
                  <a:gd name="connsiteX16" fmla="*/ 2553504 w 4026958"/>
                  <a:gd name="connsiteY16" fmla="*/ 4141719 h 4576766"/>
                  <a:gd name="connsiteX17" fmla="*/ 2555205 w 4026958"/>
                  <a:gd name="connsiteY17" fmla="*/ 4170911 h 4576766"/>
                  <a:gd name="connsiteX18" fmla="*/ 2515965 w 4026958"/>
                  <a:gd name="connsiteY18" fmla="*/ 4212625 h 4576766"/>
                  <a:gd name="connsiteX19" fmla="*/ 2505154 w 4026958"/>
                  <a:gd name="connsiteY19" fmla="*/ 4229290 h 4576766"/>
                  <a:gd name="connsiteX20" fmla="*/ 2505970 w 4026958"/>
                  <a:gd name="connsiteY20" fmla="*/ 4235745 h 4576766"/>
                  <a:gd name="connsiteX21" fmla="*/ 2531969 w 4026958"/>
                  <a:gd name="connsiteY21" fmla="*/ 4241799 h 4576766"/>
                  <a:gd name="connsiteX22" fmla="*/ 2580937 w 4026958"/>
                  <a:gd name="connsiteY22" fmla="*/ 4215745 h 4576766"/>
                  <a:gd name="connsiteX23" fmla="*/ 2599576 w 4026958"/>
                  <a:gd name="connsiteY23" fmla="*/ 4183984 h 4576766"/>
                  <a:gd name="connsiteX24" fmla="*/ 2553915 w 4026958"/>
                  <a:gd name="connsiteY24" fmla="*/ 4078879 h 4576766"/>
                  <a:gd name="connsiteX25" fmla="*/ 2470175 w 4026958"/>
                  <a:gd name="connsiteY25" fmla="*/ 4045144 h 4576766"/>
                  <a:gd name="connsiteX26" fmla="*/ 2374658 w 4026958"/>
                  <a:gd name="connsiteY26" fmla="*/ 4075486 h 4576766"/>
                  <a:gd name="connsiteX27" fmla="*/ 2307456 w 4026958"/>
                  <a:gd name="connsiteY27" fmla="*/ 4122466 h 4576766"/>
                  <a:gd name="connsiteX28" fmla="*/ 2286405 w 4026958"/>
                  <a:gd name="connsiteY28" fmla="*/ 4068848 h 4576766"/>
                  <a:gd name="connsiteX29" fmla="*/ 2279582 w 4026958"/>
                  <a:gd name="connsiteY29" fmla="*/ 4001166 h 4576766"/>
                  <a:gd name="connsiteX30" fmla="*/ 2314677 w 4026958"/>
                  <a:gd name="connsiteY30" fmla="*/ 4012060 h 4576766"/>
                  <a:gd name="connsiteX31" fmla="*/ 2369092 w 4026958"/>
                  <a:gd name="connsiteY31" fmla="*/ 4017545 h 4576766"/>
                  <a:gd name="connsiteX32" fmla="*/ 2592980 w 4026958"/>
                  <a:gd name="connsiteY32" fmla="*/ 3898505 h 4576766"/>
                  <a:gd name="connsiteX33" fmla="*/ 1424103 w 4026958"/>
                  <a:gd name="connsiteY33" fmla="*/ 3880309 h 4576766"/>
                  <a:gd name="connsiteX34" fmla="*/ 1433980 w 4026958"/>
                  <a:gd name="connsiteY34" fmla="*/ 3898505 h 4576766"/>
                  <a:gd name="connsiteX35" fmla="*/ 1657868 w 4026958"/>
                  <a:gd name="connsiteY35" fmla="*/ 4017545 h 4576766"/>
                  <a:gd name="connsiteX36" fmla="*/ 1712283 w 4026958"/>
                  <a:gd name="connsiteY36" fmla="*/ 4012060 h 4576766"/>
                  <a:gd name="connsiteX37" fmla="*/ 1747378 w 4026958"/>
                  <a:gd name="connsiteY37" fmla="*/ 4001166 h 4576766"/>
                  <a:gd name="connsiteX38" fmla="*/ 1740555 w 4026958"/>
                  <a:gd name="connsiteY38" fmla="*/ 4068848 h 4576766"/>
                  <a:gd name="connsiteX39" fmla="*/ 1719505 w 4026958"/>
                  <a:gd name="connsiteY39" fmla="*/ 4122466 h 4576766"/>
                  <a:gd name="connsiteX40" fmla="*/ 1652302 w 4026958"/>
                  <a:gd name="connsiteY40" fmla="*/ 4075486 h 4576766"/>
                  <a:gd name="connsiteX41" fmla="*/ 1556785 w 4026958"/>
                  <a:gd name="connsiteY41" fmla="*/ 4045144 h 4576766"/>
                  <a:gd name="connsiteX42" fmla="*/ 1473045 w 4026958"/>
                  <a:gd name="connsiteY42" fmla="*/ 4078879 h 4576766"/>
                  <a:gd name="connsiteX43" fmla="*/ 1427384 w 4026958"/>
                  <a:gd name="connsiteY43" fmla="*/ 4183984 h 4576766"/>
                  <a:gd name="connsiteX44" fmla="*/ 1446023 w 4026958"/>
                  <a:gd name="connsiteY44" fmla="*/ 4215745 h 4576766"/>
                  <a:gd name="connsiteX45" fmla="*/ 1494991 w 4026958"/>
                  <a:gd name="connsiteY45" fmla="*/ 4241799 h 4576766"/>
                  <a:gd name="connsiteX46" fmla="*/ 1520991 w 4026958"/>
                  <a:gd name="connsiteY46" fmla="*/ 4235745 h 4576766"/>
                  <a:gd name="connsiteX47" fmla="*/ 1521806 w 4026958"/>
                  <a:gd name="connsiteY47" fmla="*/ 4229290 h 4576766"/>
                  <a:gd name="connsiteX48" fmla="*/ 1510996 w 4026958"/>
                  <a:gd name="connsiteY48" fmla="*/ 4212625 h 4576766"/>
                  <a:gd name="connsiteX49" fmla="*/ 1471755 w 4026958"/>
                  <a:gd name="connsiteY49" fmla="*/ 4170911 h 4576766"/>
                  <a:gd name="connsiteX50" fmla="*/ 1473456 w 4026958"/>
                  <a:gd name="connsiteY50" fmla="*/ 4141719 h 4576766"/>
                  <a:gd name="connsiteX51" fmla="*/ 1499321 w 4026958"/>
                  <a:gd name="connsiteY51" fmla="*/ 4105246 h 4576766"/>
                  <a:gd name="connsiteX52" fmla="*/ 1570989 w 4026958"/>
                  <a:gd name="connsiteY52" fmla="*/ 4085285 h 4576766"/>
                  <a:gd name="connsiteX53" fmla="*/ 1631494 w 4026958"/>
                  <a:gd name="connsiteY53" fmla="*/ 4112796 h 4576766"/>
                  <a:gd name="connsiteX54" fmla="*/ 1682561 w 4026958"/>
                  <a:gd name="connsiteY54" fmla="*/ 4141103 h 4576766"/>
                  <a:gd name="connsiteX55" fmla="*/ 1705418 w 4026958"/>
                  <a:gd name="connsiteY55" fmla="*/ 4158346 h 4576766"/>
                  <a:gd name="connsiteX56" fmla="*/ 1695751 w 4026958"/>
                  <a:gd name="connsiteY56" fmla="*/ 4182969 h 4576766"/>
                  <a:gd name="connsiteX57" fmla="*/ 1387869 w 4026958"/>
                  <a:gd name="connsiteY57" fmla="*/ 4356295 h 4576766"/>
                  <a:gd name="connsiteX58" fmla="*/ 1353809 w 4026958"/>
                  <a:gd name="connsiteY58" fmla="*/ 4352862 h 4576766"/>
                  <a:gd name="connsiteX59" fmla="*/ 1322497 w 4026958"/>
                  <a:gd name="connsiteY59" fmla="*/ 4295174 h 4576766"/>
                  <a:gd name="connsiteX60" fmla="*/ 1294206 w 4026958"/>
                  <a:gd name="connsiteY60" fmla="*/ 4155045 h 4576766"/>
                  <a:gd name="connsiteX61" fmla="*/ 1399647 w 4026958"/>
                  <a:gd name="connsiteY61" fmla="*/ 3900487 h 4576766"/>
                  <a:gd name="connsiteX62" fmla="*/ 1840680 w 4026958"/>
                  <a:gd name="connsiteY62" fmla="*/ 3812479 h 4576766"/>
                  <a:gd name="connsiteX63" fmla="*/ 2013480 w 4026958"/>
                  <a:gd name="connsiteY63" fmla="*/ 3956479 h 4576766"/>
                  <a:gd name="connsiteX64" fmla="*/ 2186280 w 4026958"/>
                  <a:gd name="connsiteY64" fmla="*/ 3812479 h 4576766"/>
                  <a:gd name="connsiteX65" fmla="*/ 3465490 w 4026958"/>
                  <a:gd name="connsiteY65" fmla="*/ 3063269 h 4576766"/>
                  <a:gd name="connsiteX66" fmla="*/ 3429619 w 4026958"/>
                  <a:gd name="connsiteY66" fmla="*/ 3067420 h 4576766"/>
                  <a:gd name="connsiteX67" fmla="*/ 3402831 w 4026958"/>
                  <a:gd name="connsiteY67" fmla="*/ 3088728 h 4576766"/>
                  <a:gd name="connsiteX68" fmla="*/ 3404453 w 4026958"/>
                  <a:gd name="connsiteY68" fmla="*/ 3097049 h 4576766"/>
                  <a:gd name="connsiteX69" fmla="*/ 3426168 w 4026958"/>
                  <a:gd name="connsiteY69" fmla="*/ 3110443 h 4576766"/>
                  <a:gd name="connsiteX70" fmla="*/ 3494558 w 4026958"/>
                  <a:gd name="connsiteY70" fmla="*/ 3137433 h 4576766"/>
                  <a:gd name="connsiteX71" fmla="*/ 3508561 w 4026958"/>
                  <a:gd name="connsiteY71" fmla="*/ 3172137 h 4576766"/>
                  <a:gd name="connsiteX72" fmla="*/ 3498820 w 4026958"/>
                  <a:gd name="connsiteY72" fmla="*/ 3228756 h 4576766"/>
                  <a:gd name="connsiteX73" fmla="*/ 3426981 w 4026958"/>
                  <a:gd name="connsiteY73" fmla="*/ 3291261 h 4576766"/>
                  <a:gd name="connsiteX74" fmla="*/ 3341543 w 4026958"/>
                  <a:gd name="connsiteY74" fmla="*/ 3291261 h 4576766"/>
                  <a:gd name="connsiteX75" fmla="*/ 3267065 w 4026958"/>
                  <a:gd name="connsiteY75" fmla="*/ 3286593 h 4576766"/>
                  <a:gd name="connsiteX76" fmla="*/ 3261179 w 4026958"/>
                  <a:gd name="connsiteY76" fmla="*/ 3250471 h 4576766"/>
                  <a:gd name="connsiteX77" fmla="*/ 3236015 w 4026958"/>
                  <a:gd name="connsiteY77" fmla="*/ 3163004 h 4576766"/>
                  <a:gd name="connsiteX78" fmla="*/ 3200095 w 4026958"/>
                  <a:gd name="connsiteY78" fmla="*/ 3169700 h 4576766"/>
                  <a:gd name="connsiteX79" fmla="*/ 3149969 w 4026958"/>
                  <a:gd name="connsiteY79" fmla="*/ 3259805 h 4576766"/>
                  <a:gd name="connsiteX80" fmla="*/ 3094567 w 4026958"/>
                  <a:gd name="connsiteY80" fmla="*/ 3324137 h 4576766"/>
                  <a:gd name="connsiteX81" fmla="*/ 3036527 w 4026958"/>
                  <a:gd name="connsiteY81" fmla="*/ 3390296 h 4576766"/>
                  <a:gd name="connsiteX82" fmla="*/ 2987821 w 4026958"/>
                  <a:gd name="connsiteY82" fmla="*/ 3444074 h 4576766"/>
                  <a:gd name="connsiteX83" fmla="*/ 2956974 w 4026958"/>
                  <a:gd name="connsiteY83" fmla="*/ 3480400 h 4576766"/>
                  <a:gd name="connsiteX84" fmla="*/ 2981530 w 4026958"/>
                  <a:gd name="connsiteY84" fmla="*/ 3498056 h 4576766"/>
                  <a:gd name="connsiteX85" fmla="*/ 3039367 w 4026958"/>
                  <a:gd name="connsiteY85" fmla="*/ 3469035 h 4576766"/>
                  <a:gd name="connsiteX86" fmla="*/ 3145505 w 4026958"/>
                  <a:gd name="connsiteY86" fmla="*/ 3402065 h 4576766"/>
                  <a:gd name="connsiteX87" fmla="*/ 3189136 w 4026958"/>
                  <a:gd name="connsiteY87" fmla="*/ 3363913 h 4576766"/>
                  <a:gd name="connsiteX88" fmla="*/ 3244133 w 4026958"/>
                  <a:gd name="connsiteY88" fmla="*/ 3318861 h 4576766"/>
                  <a:gd name="connsiteX89" fmla="*/ 3338905 w 4026958"/>
                  <a:gd name="connsiteY89" fmla="*/ 3348287 h 4576766"/>
                  <a:gd name="connsiteX90" fmla="*/ 3464727 w 4026958"/>
                  <a:gd name="connsiteY90" fmla="*/ 3331443 h 4576766"/>
                  <a:gd name="connsiteX91" fmla="*/ 3542858 w 4026958"/>
                  <a:gd name="connsiteY91" fmla="*/ 3246411 h 4576766"/>
                  <a:gd name="connsiteX92" fmla="*/ 3539814 w 4026958"/>
                  <a:gd name="connsiteY92" fmla="*/ 3098064 h 4576766"/>
                  <a:gd name="connsiteX93" fmla="*/ 3500647 w 4026958"/>
                  <a:gd name="connsiteY93" fmla="*/ 3071479 h 4576766"/>
                  <a:gd name="connsiteX94" fmla="*/ 3465490 w 4026958"/>
                  <a:gd name="connsiteY94" fmla="*/ 3063269 h 4576766"/>
                  <a:gd name="connsiteX95" fmla="*/ 561470 w 4026958"/>
                  <a:gd name="connsiteY95" fmla="*/ 3063269 h 4576766"/>
                  <a:gd name="connsiteX96" fmla="*/ 526313 w 4026958"/>
                  <a:gd name="connsiteY96" fmla="*/ 3071479 h 4576766"/>
                  <a:gd name="connsiteX97" fmla="*/ 487146 w 4026958"/>
                  <a:gd name="connsiteY97" fmla="*/ 3098064 h 4576766"/>
                  <a:gd name="connsiteX98" fmla="*/ 484103 w 4026958"/>
                  <a:gd name="connsiteY98" fmla="*/ 3246411 h 4576766"/>
                  <a:gd name="connsiteX99" fmla="*/ 562234 w 4026958"/>
                  <a:gd name="connsiteY99" fmla="*/ 3331443 h 4576766"/>
                  <a:gd name="connsiteX100" fmla="*/ 688056 w 4026958"/>
                  <a:gd name="connsiteY100" fmla="*/ 3348287 h 4576766"/>
                  <a:gd name="connsiteX101" fmla="*/ 782828 w 4026958"/>
                  <a:gd name="connsiteY101" fmla="*/ 3318861 h 4576766"/>
                  <a:gd name="connsiteX102" fmla="*/ 837824 w 4026958"/>
                  <a:gd name="connsiteY102" fmla="*/ 3363913 h 4576766"/>
                  <a:gd name="connsiteX103" fmla="*/ 881455 w 4026958"/>
                  <a:gd name="connsiteY103" fmla="*/ 3402065 h 4576766"/>
                  <a:gd name="connsiteX104" fmla="*/ 987593 w 4026958"/>
                  <a:gd name="connsiteY104" fmla="*/ 3469035 h 4576766"/>
                  <a:gd name="connsiteX105" fmla="*/ 1045430 w 4026958"/>
                  <a:gd name="connsiteY105" fmla="*/ 3498056 h 4576766"/>
                  <a:gd name="connsiteX106" fmla="*/ 1069986 w 4026958"/>
                  <a:gd name="connsiteY106" fmla="*/ 3480400 h 4576766"/>
                  <a:gd name="connsiteX107" fmla="*/ 1039139 w 4026958"/>
                  <a:gd name="connsiteY107" fmla="*/ 3444074 h 4576766"/>
                  <a:gd name="connsiteX108" fmla="*/ 990433 w 4026958"/>
                  <a:gd name="connsiteY108" fmla="*/ 3390296 h 4576766"/>
                  <a:gd name="connsiteX109" fmla="*/ 932393 w 4026958"/>
                  <a:gd name="connsiteY109" fmla="*/ 3324137 h 4576766"/>
                  <a:gd name="connsiteX110" fmla="*/ 876991 w 4026958"/>
                  <a:gd name="connsiteY110" fmla="*/ 3259805 h 4576766"/>
                  <a:gd name="connsiteX111" fmla="*/ 826865 w 4026958"/>
                  <a:gd name="connsiteY111" fmla="*/ 3169700 h 4576766"/>
                  <a:gd name="connsiteX112" fmla="*/ 790945 w 4026958"/>
                  <a:gd name="connsiteY112" fmla="*/ 3163004 h 4576766"/>
                  <a:gd name="connsiteX113" fmla="*/ 765781 w 4026958"/>
                  <a:gd name="connsiteY113" fmla="*/ 3250471 h 4576766"/>
                  <a:gd name="connsiteX114" fmla="*/ 759896 w 4026958"/>
                  <a:gd name="connsiteY114" fmla="*/ 3286593 h 4576766"/>
                  <a:gd name="connsiteX115" fmla="*/ 685417 w 4026958"/>
                  <a:gd name="connsiteY115" fmla="*/ 3291261 h 4576766"/>
                  <a:gd name="connsiteX116" fmla="*/ 599980 w 4026958"/>
                  <a:gd name="connsiteY116" fmla="*/ 3291261 h 4576766"/>
                  <a:gd name="connsiteX117" fmla="*/ 528140 w 4026958"/>
                  <a:gd name="connsiteY117" fmla="*/ 3228756 h 4576766"/>
                  <a:gd name="connsiteX118" fmla="*/ 518399 w 4026958"/>
                  <a:gd name="connsiteY118" fmla="*/ 3172137 h 4576766"/>
                  <a:gd name="connsiteX119" fmla="*/ 532402 w 4026958"/>
                  <a:gd name="connsiteY119" fmla="*/ 3137433 h 4576766"/>
                  <a:gd name="connsiteX120" fmla="*/ 600792 w 4026958"/>
                  <a:gd name="connsiteY120" fmla="*/ 3110443 h 4576766"/>
                  <a:gd name="connsiteX121" fmla="*/ 622507 w 4026958"/>
                  <a:gd name="connsiteY121" fmla="*/ 3097049 h 4576766"/>
                  <a:gd name="connsiteX122" fmla="*/ 624130 w 4026958"/>
                  <a:gd name="connsiteY122" fmla="*/ 3088728 h 4576766"/>
                  <a:gd name="connsiteX123" fmla="*/ 597341 w 4026958"/>
                  <a:gd name="connsiteY123" fmla="*/ 3067420 h 4576766"/>
                  <a:gd name="connsiteX124" fmla="*/ 561470 w 4026958"/>
                  <a:gd name="connsiteY124" fmla="*/ 3063269 h 4576766"/>
                  <a:gd name="connsiteX125" fmla="*/ 2001097 w 4026958"/>
                  <a:gd name="connsiteY125" fmla="*/ 809999 h 4576766"/>
                  <a:gd name="connsiteX126" fmla="*/ 1905651 w 4026958"/>
                  <a:gd name="connsiteY126" fmla="*/ 905445 h 4576766"/>
                  <a:gd name="connsiteX127" fmla="*/ 2013480 w 4026958"/>
                  <a:gd name="connsiteY127" fmla="*/ 900000 h 4576766"/>
                  <a:gd name="connsiteX128" fmla="*/ 2095226 w 4026958"/>
                  <a:gd name="connsiteY128" fmla="*/ 904128 h 4576766"/>
                  <a:gd name="connsiteX129" fmla="*/ 2013480 w 4026958"/>
                  <a:gd name="connsiteY129" fmla="*/ 384065 h 4576766"/>
                  <a:gd name="connsiteX130" fmla="*/ 1318566 w 4026958"/>
                  <a:gd name="connsiteY130" fmla="*/ 1078979 h 4576766"/>
                  <a:gd name="connsiteX131" fmla="*/ 1327091 w 4026958"/>
                  <a:gd name="connsiteY131" fmla="*/ 1073800 h 4576766"/>
                  <a:gd name="connsiteX132" fmla="*/ 1585268 w 4026958"/>
                  <a:gd name="connsiteY132" fmla="*/ 964740 h 4576766"/>
                  <a:gd name="connsiteX133" fmla="*/ 1622337 w 4026958"/>
                  <a:gd name="connsiteY133" fmla="*/ 955208 h 4576766"/>
                  <a:gd name="connsiteX134" fmla="*/ 2013480 w 4026958"/>
                  <a:gd name="connsiteY134" fmla="*/ 564065 h 4576766"/>
                  <a:gd name="connsiteX135" fmla="*/ 2404623 w 4026958"/>
                  <a:gd name="connsiteY135" fmla="*/ 955208 h 4576766"/>
                  <a:gd name="connsiteX136" fmla="*/ 2441692 w 4026958"/>
                  <a:gd name="connsiteY136" fmla="*/ 964740 h 4576766"/>
                  <a:gd name="connsiteX137" fmla="*/ 2699870 w 4026958"/>
                  <a:gd name="connsiteY137" fmla="*/ 1073800 h 4576766"/>
                  <a:gd name="connsiteX138" fmla="*/ 2708394 w 4026958"/>
                  <a:gd name="connsiteY138" fmla="*/ 1078979 h 4576766"/>
                  <a:gd name="connsiteX139" fmla="*/ 2013480 w 4026958"/>
                  <a:gd name="connsiteY139" fmla="*/ 0 h 4576766"/>
                  <a:gd name="connsiteX140" fmla="*/ 2876018 w 4026958"/>
                  <a:gd name="connsiteY140" fmla="*/ 931987 h 4576766"/>
                  <a:gd name="connsiteX141" fmla="*/ 3556179 w 4026958"/>
                  <a:gd name="connsiteY141" fmla="*/ 2223042 h 4576766"/>
                  <a:gd name="connsiteX142" fmla="*/ 3449172 w 4026958"/>
                  <a:gd name="connsiteY142" fmla="*/ 2793940 h 4576766"/>
                  <a:gd name="connsiteX143" fmla="*/ 3406895 w 4026958"/>
                  <a:gd name="connsiteY143" fmla="*/ 2889110 h 4576766"/>
                  <a:gd name="connsiteX144" fmla="*/ 3520608 w 4026958"/>
                  <a:gd name="connsiteY144" fmla="*/ 2889110 h 4576766"/>
                  <a:gd name="connsiteX145" fmla="*/ 3597819 w 4026958"/>
                  <a:gd name="connsiteY145" fmla="*/ 2825405 h 4576766"/>
                  <a:gd name="connsiteX146" fmla="*/ 4000378 w 4026958"/>
                  <a:gd name="connsiteY146" fmla="*/ 2702440 h 4576766"/>
                  <a:gd name="connsiteX147" fmla="*/ 4026958 w 4026958"/>
                  <a:gd name="connsiteY147" fmla="*/ 2703782 h 4576766"/>
                  <a:gd name="connsiteX148" fmla="*/ 4007578 w 4026958"/>
                  <a:gd name="connsiteY148" fmla="*/ 2744012 h 4576766"/>
                  <a:gd name="connsiteX149" fmla="*/ 2817241 w 4026958"/>
                  <a:gd name="connsiteY149" fmla="*/ 3920079 h 4576766"/>
                  <a:gd name="connsiteX150" fmla="*/ 2717533 w 4026958"/>
                  <a:gd name="connsiteY150" fmla="*/ 3967368 h 4576766"/>
                  <a:gd name="connsiteX151" fmla="*/ 2689281 w 4026958"/>
                  <a:gd name="connsiteY151" fmla="*/ 3830848 h 4576766"/>
                  <a:gd name="connsiteX152" fmla="*/ 2654761 w 4026958"/>
                  <a:gd name="connsiteY152" fmla="*/ 3725006 h 4576766"/>
                  <a:gd name="connsiteX153" fmla="*/ 2623940 w 4026958"/>
                  <a:gd name="connsiteY153" fmla="*/ 3651916 h 4576766"/>
                  <a:gd name="connsiteX154" fmla="*/ 2587893 w 4026958"/>
                  <a:gd name="connsiteY154" fmla="*/ 3668494 h 4576766"/>
                  <a:gd name="connsiteX155" fmla="*/ 2519559 w 4026958"/>
                  <a:gd name="connsiteY155" fmla="*/ 3690747 h 4576766"/>
                  <a:gd name="connsiteX156" fmla="*/ 2167261 w 4026958"/>
                  <a:gd name="connsiteY156" fmla="*/ 3984328 h 4576766"/>
                  <a:gd name="connsiteX157" fmla="*/ 2283480 w 4026958"/>
                  <a:gd name="connsiteY157" fmla="*/ 4216766 h 4576766"/>
                  <a:gd name="connsiteX158" fmla="*/ 2013480 w 4026958"/>
                  <a:gd name="connsiteY158" fmla="*/ 4576766 h 4576766"/>
                  <a:gd name="connsiteX159" fmla="*/ 1743480 w 4026958"/>
                  <a:gd name="connsiteY159" fmla="*/ 4216766 h 4576766"/>
                  <a:gd name="connsiteX160" fmla="*/ 1859699 w 4026958"/>
                  <a:gd name="connsiteY160" fmla="*/ 3984328 h 4576766"/>
                  <a:gd name="connsiteX161" fmla="*/ 1507402 w 4026958"/>
                  <a:gd name="connsiteY161" fmla="*/ 3690747 h 4576766"/>
                  <a:gd name="connsiteX162" fmla="*/ 1439067 w 4026958"/>
                  <a:gd name="connsiteY162" fmla="*/ 3668494 h 4576766"/>
                  <a:gd name="connsiteX163" fmla="*/ 1403019 w 4026958"/>
                  <a:gd name="connsiteY163" fmla="*/ 3651916 h 4576766"/>
                  <a:gd name="connsiteX164" fmla="*/ 1372198 w 4026958"/>
                  <a:gd name="connsiteY164" fmla="*/ 3725006 h 4576766"/>
                  <a:gd name="connsiteX165" fmla="*/ 1337677 w 4026958"/>
                  <a:gd name="connsiteY165" fmla="*/ 3830848 h 4576766"/>
                  <a:gd name="connsiteX166" fmla="*/ 1309425 w 4026958"/>
                  <a:gd name="connsiteY166" fmla="*/ 3967368 h 4576766"/>
                  <a:gd name="connsiteX167" fmla="*/ 1209717 w 4026958"/>
                  <a:gd name="connsiteY167" fmla="*/ 3920079 h 4576766"/>
                  <a:gd name="connsiteX168" fmla="*/ 19380 w 4026958"/>
                  <a:gd name="connsiteY168" fmla="*/ 2744012 h 4576766"/>
                  <a:gd name="connsiteX169" fmla="*/ 0 w 4026958"/>
                  <a:gd name="connsiteY169" fmla="*/ 2703782 h 4576766"/>
                  <a:gd name="connsiteX170" fmla="*/ 26580 w 4026958"/>
                  <a:gd name="connsiteY170" fmla="*/ 2702440 h 4576766"/>
                  <a:gd name="connsiteX171" fmla="*/ 429139 w 4026958"/>
                  <a:gd name="connsiteY171" fmla="*/ 2825405 h 4576766"/>
                  <a:gd name="connsiteX172" fmla="*/ 506350 w 4026958"/>
                  <a:gd name="connsiteY172" fmla="*/ 2889110 h 4576766"/>
                  <a:gd name="connsiteX173" fmla="*/ 620065 w 4026958"/>
                  <a:gd name="connsiteY173" fmla="*/ 2889110 h 4576766"/>
                  <a:gd name="connsiteX174" fmla="*/ 577788 w 4026958"/>
                  <a:gd name="connsiteY174" fmla="*/ 2793940 h 4576766"/>
                  <a:gd name="connsiteX175" fmla="*/ 470781 w 4026958"/>
                  <a:gd name="connsiteY175" fmla="*/ 2223042 h 4576766"/>
                  <a:gd name="connsiteX176" fmla="*/ 1150942 w 4026958"/>
                  <a:gd name="connsiteY176" fmla="*/ 931987 h 4576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</a:cxnLst>
                <a:rect l="l" t="t" r="r" b="b"/>
                <a:pathLst>
                  <a:path w="4026958" h="4576766">
                    <a:moveTo>
                      <a:pt x="2013480" y="4004008"/>
                    </a:moveTo>
                    <a:lnTo>
                      <a:pt x="1923480" y="4184008"/>
                    </a:lnTo>
                    <a:lnTo>
                      <a:pt x="2013480" y="4304008"/>
                    </a:lnTo>
                    <a:lnTo>
                      <a:pt x="2103480" y="4184008"/>
                    </a:lnTo>
                    <a:close/>
                    <a:moveTo>
                      <a:pt x="2602857" y="3880309"/>
                    </a:moveTo>
                    <a:lnTo>
                      <a:pt x="2627313" y="3900487"/>
                    </a:lnTo>
                    <a:cubicBezTo>
                      <a:pt x="2692460" y="3965634"/>
                      <a:pt x="2732754" y="4055634"/>
                      <a:pt x="2732754" y="4155045"/>
                    </a:cubicBezTo>
                    <a:cubicBezTo>
                      <a:pt x="2732754" y="4204751"/>
                      <a:pt x="2722680" y="4252104"/>
                      <a:pt x="2704463" y="4295174"/>
                    </a:cubicBezTo>
                    <a:lnTo>
                      <a:pt x="2673151" y="4352862"/>
                    </a:lnTo>
                    <a:lnTo>
                      <a:pt x="2639091" y="4356295"/>
                    </a:lnTo>
                    <a:cubicBezTo>
                      <a:pt x="2508614" y="4356295"/>
                      <a:pt x="2394348" y="4286882"/>
                      <a:pt x="2331209" y="4182969"/>
                    </a:cubicBezTo>
                    <a:lnTo>
                      <a:pt x="2321542" y="4158346"/>
                    </a:lnTo>
                    <a:lnTo>
                      <a:pt x="2344399" y="4141103"/>
                    </a:lnTo>
                    <a:cubicBezTo>
                      <a:pt x="2360516" y="4130125"/>
                      <a:pt x="2377619" y="4120635"/>
                      <a:pt x="2395466" y="4112796"/>
                    </a:cubicBezTo>
                    <a:cubicBezTo>
                      <a:pt x="2439357" y="4095332"/>
                      <a:pt x="2435239" y="4087904"/>
                      <a:pt x="2455972" y="4085285"/>
                    </a:cubicBezTo>
                    <a:cubicBezTo>
                      <a:pt x="2481533" y="4082514"/>
                      <a:pt x="2507189" y="4089646"/>
                      <a:pt x="2527639" y="4105246"/>
                    </a:cubicBezTo>
                    <a:cubicBezTo>
                      <a:pt x="2539756" y="4114505"/>
                      <a:pt x="2548794" y="4127213"/>
                      <a:pt x="2553504" y="4141719"/>
                    </a:cubicBezTo>
                    <a:cubicBezTo>
                      <a:pt x="2557107" y="4151039"/>
                      <a:pt x="2557698" y="4161236"/>
                      <a:pt x="2555205" y="4170911"/>
                    </a:cubicBezTo>
                    <a:cubicBezTo>
                      <a:pt x="2545999" y="4188009"/>
                      <a:pt x="2532477" y="4202394"/>
                      <a:pt x="2515965" y="4212625"/>
                    </a:cubicBezTo>
                    <a:cubicBezTo>
                      <a:pt x="2510072" y="4216311"/>
                      <a:pt x="2506113" y="4222412"/>
                      <a:pt x="2505154" y="4229290"/>
                    </a:cubicBezTo>
                    <a:cubicBezTo>
                      <a:pt x="2504735" y="4231468"/>
                      <a:pt x="2505022" y="4233739"/>
                      <a:pt x="2505970" y="4235745"/>
                    </a:cubicBezTo>
                    <a:cubicBezTo>
                      <a:pt x="2510650" y="4244491"/>
                      <a:pt x="2527078" y="4242417"/>
                      <a:pt x="2531969" y="4241799"/>
                    </a:cubicBezTo>
                    <a:cubicBezTo>
                      <a:pt x="2550784" y="4238966"/>
                      <a:pt x="2568064" y="4229771"/>
                      <a:pt x="2580937" y="4215745"/>
                    </a:cubicBezTo>
                    <a:cubicBezTo>
                      <a:pt x="2589493" y="4206717"/>
                      <a:pt x="2595869" y="4195857"/>
                      <a:pt x="2599576" y="4183984"/>
                    </a:cubicBezTo>
                    <a:cubicBezTo>
                      <a:pt x="2614744" y="4132594"/>
                      <a:pt x="2555630" y="4081443"/>
                      <a:pt x="2553915" y="4078879"/>
                    </a:cubicBezTo>
                    <a:cubicBezTo>
                      <a:pt x="2530452" y="4058772"/>
                      <a:pt x="2501038" y="4046908"/>
                      <a:pt x="2470175" y="4045144"/>
                    </a:cubicBezTo>
                    <a:cubicBezTo>
                      <a:pt x="2433936" y="4042963"/>
                      <a:pt x="2408356" y="4057521"/>
                      <a:pt x="2374658" y="4075486"/>
                    </a:cubicBezTo>
                    <a:lnTo>
                      <a:pt x="2307456" y="4122466"/>
                    </a:lnTo>
                    <a:lnTo>
                      <a:pt x="2286405" y="4068848"/>
                    </a:lnTo>
                    <a:lnTo>
                      <a:pt x="2279582" y="4001166"/>
                    </a:lnTo>
                    <a:lnTo>
                      <a:pt x="2314677" y="4012060"/>
                    </a:lnTo>
                    <a:cubicBezTo>
                      <a:pt x="2332254" y="4015656"/>
                      <a:pt x="2350452" y="4017545"/>
                      <a:pt x="2369092" y="4017545"/>
                    </a:cubicBezTo>
                    <a:cubicBezTo>
                      <a:pt x="2462290" y="4017545"/>
                      <a:pt x="2544459" y="3970325"/>
                      <a:pt x="2592980" y="3898505"/>
                    </a:cubicBezTo>
                    <a:close/>
                    <a:moveTo>
                      <a:pt x="1424103" y="3880309"/>
                    </a:moveTo>
                    <a:lnTo>
                      <a:pt x="1433980" y="3898505"/>
                    </a:lnTo>
                    <a:cubicBezTo>
                      <a:pt x="1482501" y="3970325"/>
                      <a:pt x="1564670" y="4017545"/>
                      <a:pt x="1657868" y="4017545"/>
                    </a:cubicBezTo>
                    <a:cubicBezTo>
                      <a:pt x="1676508" y="4017545"/>
                      <a:pt x="1694706" y="4015656"/>
                      <a:pt x="1712283" y="4012060"/>
                    </a:cubicBezTo>
                    <a:lnTo>
                      <a:pt x="1747378" y="4001166"/>
                    </a:lnTo>
                    <a:lnTo>
                      <a:pt x="1740555" y="4068848"/>
                    </a:lnTo>
                    <a:lnTo>
                      <a:pt x="1719505" y="4122466"/>
                    </a:lnTo>
                    <a:lnTo>
                      <a:pt x="1652302" y="4075486"/>
                    </a:lnTo>
                    <a:cubicBezTo>
                      <a:pt x="1618605" y="4057521"/>
                      <a:pt x="1593024" y="4042963"/>
                      <a:pt x="1556785" y="4045144"/>
                    </a:cubicBezTo>
                    <a:cubicBezTo>
                      <a:pt x="1525922" y="4046908"/>
                      <a:pt x="1496508" y="4058772"/>
                      <a:pt x="1473045" y="4078879"/>
                    </a:cubicBezTo>
                    <a:cubicBezTo>
                      <a:pt x="1471330" y="4081443"/>
                      <a:pt x="1412216" y="4132594"/>
                      <a:pt x="1427384" y="4183984"/>
                    </a:cubicBezTo>
                    <a:cubicBezTo>
                      <a:pt x="1431091" y="4195857"/>
                      <a:pt x="1437467" y="4206717"/>
                      <a:pt x="1446023" y="4215745"/>
                    </a:cubicBezTo>
                    <a:cubicBezTo>
                      <a:pt x="1458896" y="4229771"/>
                      <a:pt x="1476176" y="4238966"/>
                      <a:pt x="1494991" y="4241799"/>
                    </a:cubicBezTo>
                    <a:cubicBezTo>
                      <a:pt x="1499882" y="4242417"/>
                      <a:pt x="1516311" y="4244491"/>
                      <a:pt x="1520991" y="4235745"/>
                    </a:cubicBezTo>
                    <a:cubicBezTo>
                      <a:pt x="1521939" y="4233739"/>
                      <a:pt x="1522225" y="4231468"/>
                      <a:pt x="1521806" y="4229290"/>
                    </a:cubicBezTo>
                    <a:cubicBezTo>
                      <a:pt x="1520847" y="4222412"/>
                      <a:pt x="1516888" y="4216311"/>
                      <a:pt x="1510996" y="4212625"/>
                    </a:cubicBezTo>
                    <a:cubicBezTo>
                      <a:pt x="1494483" y="4202394"/>
                      <a:pt x="1480961" y="4188009"/>
                      <a:pt x="1471755" y="4170911"/>
                    </a:cubicBezTo>
                    <a:cubicBezTo>
                      <a:pt x="1469262" y="4161236"/>
                      <a:pt x="1469853" y="4151039"/>
                      <a:pt x="1473456" y="4141719"/>
                    </a:cubicBezTo>
                    <a:cubicBezTo>
                      <a:pt x="1478167" y="4127213"/>
                      <a:pt x="1487204" y="4114505"/>
                      <a:pt x="1499321" y="4105246"/>
                    </a:cubicBezTo>
                    <a:cubicBezTo>
                      <a:pt x="1519771" y="4089646"/>
                      <a:pt x="1545427" y="4082514"/>
                      <a:pt x="1570989" y="4085285"/>
                    </a:cubicBezTo>
                    <a:cubicBezTo>
                      <a:pt x="1591721" y="4087904"/>
                      <a:pt x="1587604" y="4095332"/>
                      <a:pt x="1631494" y="4112796"/>
                    </a:cubicBezTo>
                    <a:cubicBezTo>
                      <a:pt x="1649341" y="4120635"/>
                      <a:pt x="1666444" y="4130125"/>
                      <a:pt x="1682561" y="4141103"/>
                    </a:cubicBezTo>
                    <a:lnTo>
                      <a:pt x="1705418" y="4158346"/>
                    </a:lnTo>
                    <a:lnTo>
                      <a:pt x="1695751" y="4182969"/>
                    </a:lnTo>
                    <a:cubicBezTo>
                      <a:pt x="1632612" y="4286882"/>
                      <a:pt x="1518347" y="4356295"/>
                      <a:pt x="1387869" y="4356295"/>
                    </a:cubicBezTo>
                    <a:lnTo>
                      <a:pt x="1353809" y="4352862"/>
                    </a:lnTo>
                    <a:lnTo>
                      <a:pt x="1322497" y="4295174"/>
                    </a:lnTo>
                    <a:cubicBezTo>
                      <a:pt x="1304280" y="4252104"/>
                      <a:pt x="1294206" y="4204751"/>
                      <a:pt x="1294206" y="4155045"/>
                    </a:cubicBezTo>
                    <a:cubicBezTo>
                      <a:pt x="1294206" y="4055634"/>
                      <a:pt x="1334500" y="3965634"/>
                      <a:pt x="1399647" y="3900487"/>
                    </a:cubicBezTo>
                    <a:close/>
                    <a:moveTo>
                      <a:pt x="1840680" y="3812479"/>
                    </a:moveTo>
                    <a:lnTo>
                      <a:pt x="2013480" y="3956479"/>
                    </a:lnTo>
                    <a:lnTo>
                      <a:pt x="2186280" y="3812479"/>
                    </a:lnTo>
                    <a:close/>
                    <a:moveTo>
                      <a:pt x="3465490" y="3063269"/>
                    </a:moveTo>
                    <a:cubicBezTo>
                      <a:pt x="3453474" y="3062584"/>
                      <a:pt x="3441338" y="3063960"/>
                      <a:pt x="3429619" y="3067420"/>
                    </a:cubicBezTo>
                    <a:cubicBezTo>
                      <a:pt x="3423732" y="3069651"/>
                      <a:pt x="3403642" y="3076349"/>
                      <a:pt x="3402831" y="3088728"/>
                    </a:cubicBezTo>
                    <a:cubicBezTo>
                      <a:pt x="3402567" y="3091589"/>
                      <a:pt x="3403134" y="3094491"/>
                      <a:pt x="3404453" y="3097049"/>
                    </a:cubicBezTo>
                    <a:cubicBezTo>
                      <a:pt x="3409446" y="3104415"/>
                      <a:pt x="3417340" y="3109286"/>
                      <a:pt x="3426168" y="3110443"/>
                    </a:cubicBezTo>
                    <a:cubicBezTo>
                      <a:pt x="3456204" y="3117546"/>
                      <a:pt x="3480758" y="3123228"/>
                      <a:pt x="3494558" y="3137433"/>
                    </a:cubicBezTo>
                    <a:cubicBezTo>
                      <a:pt x="3502758" y="3147235"/>
                      <a:pt x="3507648" y="3159391"/>
                      <a:pt x="3508561" y="3172137"/>
                    </a:cubicBezTo>
                    <a:cubicBezTo>
                      <a:pt x="3511138" y="3191557"/>
                      <a:pt x="3507729" y="3211304"/>
                      <a:pt x="3498820" y="3228756"/>
                    </a:cubicBezTo>
                    <a:cubicBezTo>
                      <a:pt x="3483823" y="3258060"/>
                      <a:pt x="3458090" y="3280445"/>
                      <a:pt x="3426981" y="3291261"/>
                    </a:cubicBezTo>
                    <a:cubicBezTo>
                      <a:pt x="3401410" y="3299175"/>
                      <a:pt x="3402221" y="3288826"/>
                      <a:pt x="3341543" y="3291261"/>
                    </a:cubicBezTo>
                    <a:cubicBezTo>
                      <a:pt x="3298317" y="3293290"/>
                      <a:pt x="3278429" y="3299581"/>
                      <a:pt x="3267065" y="3286593"/>
                    </a:cubicBezTo>
                    <a:cubicBezTo>
                      <a:pt x="3260977" y="3279897"/>
                      <a:pt x="3262803" y="3273606"/>
                      <a:pt x="3261179" y="3250471"/>
                    </a:cubicBezTo>
                    <a:cubicBezTo>
                      <a:pt x="3258946" y="3215971"/>
                      <a:pt x="3256512" y="3171933"/>
                      <a:pt x="3236015" y="3163004"/>
                    </a:cubicBezTo>
                    <a:cubicBezTo>
                      <a:pt x="3223636" y="3159797"/>
                      <a:pt x="3210485" y="3162233"/>
                      <a:pt x="3200095" y="3169700"/>
                    </a:cubicBezTo>
                    <a:cubicBezTo>
                      <a:pt x="3171074" y="3186951"/>
                      <a:pt x="3176554" y="3215564"/>
                      <a:pt x="3149969" y="3259805"/>
                    </a:cubicBezTo>
                    <a:cubicBezTo>
                      <a:pt x="3148548" y="3262038"/>
                      <a:pt x="3129675" y="3282737"/>
                      <a:pt x="3094567" y="3324137"/>
                    </a:cubicBezTo>
                    <a:cubicBezTo>
                      <a:pt x="3045455" y="3380351"/>
                      <a:pt x="3042818" y="3383395"/>
                      <a:pt x="3036527" y="3390296"/>
                    </a:cubicBezTo>
                    <a:cubicBezTo>
                      <a:pt x="3021205" y="3409026"/>
                      <a:pt x="3004949" y="3426987"/>
                      <a:pt x="2987821" y="3444074"/>
                    </a:cubicBezTo>
                    <a:cubicBezTo>
                      <a:pt x="2968948" y="3460918"/>
                      <a:pt x="2954945" y="3469644"/>
                      <a:pt x="2956974" y="3480400"/>
                    </a:cubicBezTo>
                    <a:cubicBezTo>
                      <a:pt x="2959004" y="3491155"/>
                      <a:pt x="2970977" y="3496432"/>
                      <a:pt x="2981530" y="3498056"/>
                    </a:cubicBezTo>
                    <a:cubicBezTo>
                      <a:pt x="3001824" y="3501099"/>
                      <a:pt x="3014812" y="3487300"/>
                      <a:pt x="3039367" y="3469035"/>
                    </a:cubicBezTo>
                    <a:cubicBezTo>
                      <a:pt x="3090914" y="3430477"/>
                      <a:pt x="3097814" y="3440827"/>
                      <a:pt x="3145505" y="3402065"/>
                    </a:cubicBezTo>
                    <a:cubicBezTo>
                      <a:pt x="3160319" y="3389889"/>
                      <a:pt x="3158695" y="3389686"/>
                      <a:pt x="3189136" y="3363913"/>
                    </a:cubicBezTo>
                    <a:cubicBezTo>
                      <a:pt x="3212068" y="3343619"/>
                      <a:pt x="3231144" y="3329008"/>
                      <a:pt x="3244133" y="3318861"/>
                    </a:cubicBezTo>
                    <a:cubicBezTo>
                      <a:pt x="3273579" y="3334568"/>
                      <a:pt x="3305745" y="3344553"/>
                      <a:pt x="3338905" y="3348287"/>
                    </a:cubicBezTo>
                    <a:cubicBezTo>
                      <a:pt x="3381562" y="3356283"/>
                      <a:pt x="3425661" y="3350377"/>
                      <a:pt x="3464727" y="3331443"/>
                    </a:cubicBezTo>
                    <a:cubicBezTo>
                      <a:pt x="3499287" y="3312285"/>
                      <a:pt x="3526704" y="3282454"/>
                      <a:pt x="3542858" y="3246411"/>
                    </a:cubicBezTo>
                    <a:cubicBezTo>
                      <a:pt x="3545292" y="3241338"/>
                      <a:pt x="3585069" y="3149406"/>
                      <a:pt x="3539814" y="3098064"/>
                    </a:cubicBezTo>
                    <a:cubicBezTo>
                      <a:pt x="3528997" y="3086293"/>
                      <a:pt x="3515583" y="3077201"/>
                      <a:pt x="3500647" y="3071479"/>
                    </a:cubicBezTo>
                    <a:cubicBezTo>
                      <a:pt x="3489404" y="3066699"/>
                      <a:pt x="3477506" y="3063955"/>
                      <a:pt x="3465490" y="3063269"/>
                    </a:cubicBezTo>
                    <a:close/>
                    <a:moveTo>
                      <a:pt x="561470" y="3063269"/>
                    </a:moveTo>
                    <a:cubicBezTo>
                      <a:pt x="549454" y="3063955"/>
                      <a:pt x="537556" y="3066699"/>
                      <a:pt x="526313" y="3071479"/>
                    </a:cubicBezTo>
                    <a:cubicBezTo>
                      <a:pt x="511377" y="3077201"/>
                      <a:pt x="497963" y="3086293"/>
                      <a:pt x="487146" y="3098064"/>
                    </a:cubicBezTo>
                    <a:cubicBezTo>
                      <a:pt x="441891" y="3149406"/>
                      <a:pt x="481668" y="3241338"/>
                      <a:pt x="484103" y="3246411"/>
                    </a:cubicBezTo>
                    <a:cubicBezTo>
                      <a:pt x="500256" y="3282454"/>
                      <a:pt x="527673" y="3312285"/>
                      <a:pt x="562234" y="3331443"/>
                    </a:cubicBezTo>
                    <a:cubicBezTo>
                      <a:pt x="601299" y="3350377"/>
                      <a:pt x="645398" y="3356283"/>
                      <a:pt x="688056" y="3348287"/>
                    </a:cubicBezTo>
                    <a:cubicBezTo>
                      <a:pt x="721215" y="3344553"/>
                      <a:pt x="753382" y="3334568"/>
                      <a:pt x="782828" y="3318861"/>
                    </a:cubicBezTo>
                    <a:cubicBezTo>
                      <a:pt x="795816" y="3329008"/>
                      <a:pt x="814892" y="3343619"/>
                      <a:pt x="837824" y="3363913"/>
                    </a:cubicBezTo>
                    <a:cubicBezTo>
                      <a:pt x="868265" y="3389686"/>
                      <a:pt x="866642" y="3389889"/>
                      <a:pt x="881455" y="3402065"/>
                    </a:cubicBezTo>
                    <a:cubicBezTo>
                      <a:pt x="929147" y="3440827"/>
                      <a:pt x="936046" y="3430477"/>
                      <a:pt x="987593" y="3469035"/>
                    </a:cubicBezTo>
                    <a:cubicBezTo>
                      <a:pt x="1012148" y="3487300"/>
                      <a:pt x="1025136" y="3501099"/>
                      <a:pt x="1045430" y="3498056"/>
                    </a:cubicBezTo>
                    <a:cubicBezTo>
                      <a:pt x="1055984" y="3496432"/>
                      <a:pt x="1067956" y="3491155"/>
                      <a:pt x="1069986" y="3480400"/>
                    </a:cubicBezTo>
                    <a:cubicBezTo>
                      <a:pt x="1072015" y="3469644"/>
                      <a:pt x="1058012" y="3460918"/>
                      <a:pt x="1039139" y="3444074"/>
                    </a:cubicBezTo>
                    <a:cubicBezTo>
                      <a:pt x="1022011" y="3426987"/>
                      <a:pt x="1005755" y="3409026"/>
                      <a:pt x="990433" y="3390296"/>
                    </a:cubicBezTo>
                    <a:cubicBezTo>
                      <a:pt x="984142" y="3383395"/>
                      <a:pt x="981505" y="3380351"/>
                      <a:pt x="932393" y="3324137"/>
                    </a:cubicBezTo>
                    <a:cubicBezTo>
                      <a:pt x="897285" y="3282737"/>
                      <a:pt x="878412" y="3262038"/>
                      <a:pt x="876991" y="3259805"/>
                    </a:cubicBezTo>
                    <a:cubicBezTo>
                      <a:pt x="850406" y="3215564"/>
                      <a:pt x="855886" y="3186951"/>
                      <a:pt x="826865" y="3169700"/>
                    </a:cubicBezTo>
                    <a:cubicBezTo>
                      <a:pt x="816475" y="3162233"/>
                      <a:pt x="803325" y="3159797"/>
                      <a:pt x="790945" y="3163004"/>
                    </a:cubicBezTo>
                    <a:cubicBezTo>
                      <a:pt x="770449" y="3171933"/>
                      <a:pt x="768014" y="3215971"/>
                      <a:pt x="765781" y="3250471"/>
                    </a:cubicBezTo>
                    <a:cubicBezTo>
                      <a:pt x="764158" y="3273606"/>
                      <a:pt x="765984" y="3279897"/>
                      <a:pt x="759896" y="3286593"/>
                    </a:cubicBezTo>
                    <a:cubicBezTo>
                      <a:pt x="748531" y="3299581"/>
                      <a:pt x="728643" y="3293290"/>
                      <a:pt x="685417" y="3291261"/>
                    </a:cubicBezTo>
                    <a:cubicBezTo>
                      <a:pt x="624739" y="3288826"/>
                      <a:pt x="625550" y="3299175"/>
                      <a:pt x="599980" y="3291261"/>
                    </a:cubicBezTo>
                    <a:cubicBezTo>
                      <a:pt x="568870" y="3280445"/>
                      <a:pt x="543138" y="3258060"/>
                      <a:pt x="528140" y="3228756"/>
                    </a:cubicBezTo>
                    <a:cubicBezTo>
                      <a:pt x="519231" y="3211304"/>
                      <a:pt x="515822" y="3191557"/>
                      <a:pt x="518399" y="3172137"/>
                    </a:cubicBezTo>
                    <a:cubicBezTo>
                      <a:pt x="519312" y="3159391"/>
                      <a:pt x="524203" y="3147235"/>
                      <a:pt x="532402" y="3137433"/>
                    </a:cubicBezTo>
                    <a:cubicBezTo>
                      <a:pt x="546202" y="3123228"/>
                      <a:pt x="570756" y="3117546"/>
                      <a:pt x="600792" y="3110443"/>
                    </a:cubicBezTo>
                    <a:cubicBezTo>
                      <a:pt x="609620" y="3109286"/>
                      <a:pt x="617514" y="3104415"/>
                      <a:pt x="622507" y="3097049"/>
                    </a:cubicBezTo>
                    <a:cubicBezTo>
                      <a:pt x="623826" y="3094491"/>
                      <a:pt x="624393" y="3091589"/>
                      <a:pt x="624130" y="3088728"/>
                    </a:cubicBezTo>
                    <a:cubicBezTo>
                      <a:pt x="623318" y="3076349"/>
                      <a:pt x="603228" y="3069651"/>
                      <a:pt x="597341" y="3067420"/>
                    </a:cubicBezTo>
                    <a:cubicBezTo>
                      <a:pt x="585622" y="3063960"/>
                      <a:pt x="573487" y="3062584"/>
                      <a:pt x="561470" y="3063269"/>
                    </a:cubicBezTo>
                    <a:close/>
                    <a:moveTo>
                      <a:pt x="2001097" y="809999"/>
                    </a:moveTo>
                    <a:lnTo>
                      <a:pt x="1905651" y="905445"/>
                    </a:lnTo>
                    <a:lnTo>
                      <a:pt x="2013480" y="900000"/>
                    </a:lnTo>
                    <a:lnTo>
                      <a:pt x="2095226" y="904128"/>
                    </a:lnTo>
                    <a:close/>
                    <a:moveTo>
                      <a:pt x="2013480" y="384065"/>
                    </a:moveTo>
                    <a:lnTo>
                      <a:pt x="1318566" y="1078979"/>
                    </a:lnTo>
                    <a:lnTo>
                      <a:pt x="1327091" y="1073800"/>
                    </a:lnTo>
                    <a:cubicBezTo>
                      <a:pt x="1408706" y="1029464"/>
                      <a:pt x="1495087" y="992789"/>
                      <a:pt x="1585268" y="964740"/>
                    </a:cubicBezTo>
                    <a:lnTo>
                      <a:pt x="1622337" y="955208"/>
                    </a:lnTo>
                    <a:lnTo>
                      <a:pt x="2013480" y="564065"/>
                    </a:lnTo>
                    <a:lnTo>
                      <a:pt x="2404623" y="955208"/>
                    </a:lnTo>
                    <a:lnTo>
                      <a:pt x="2441692" y="964740"/>
                    </a:lnTo>
                    <a:cubicBezTo>
                      <a:pt x="2531873" y="992789"/>
                      <a:pt x="2618254" y="1029464"/>
                      <a:pt x="2699870" y="1073800"/>
                    </a:cubicBezTo>
                    <a:lnTo>
                      <a:pt x="2708394" y="1078979"/>
                    </a:lnTo>
                    <a:close/>
                    <a:moveTo>
                      <a:pt x="2013480" y="0"/>
                    </a:moveTo>
                    <a:lnTo>
                      <a:pt x="2876018" y="931987"/>
                    </a:lnTo>
                    <a:cubicBezTo>
                      <a:pt x="3286378" y="1211784"/>
                      <a:pt x="3556179" y="1685614"/>
                      <a:pt x="3556179" y="2223042"/>
                    </a:cubicBezTo>
                    <a:cubicBezTo>
                      <a:pt x="3556179" y="2424578"/>
                      <a:pt x="3518238" y="2617170"/>
                      <a:pt x="3449172" y="2793940"/>
                    </a:cubicBezTo>
                    <a:lnTo>
                      <a:pt x="3406895" y="2889110"/>
                    </a:lnTo>
                    <a:lnTo>
                      <a:pt x="3520608" y="2889110"/>
                    </a:lnTo>
                    <a:lnTo>
                      <a:pt x="3597819" y="2825405"/>
                    </a:lnTo>
                    <a:cubicBezTo>
                      <a:pt x="3712732" y="2747771"/>
                      <a:pt x="3851261" y="2702440"/>
                      <a:pt x="4000378" y="2702440"/>
                    </a:cubicBezTo>
                    <a:lnTo>
                      <a:pt x="4026958" y="2703782"/>
                    </a:lnTo>
                    <a:lnTo>
                      <a:pt x="4007578" y="2744012"/>
                    </a:lnTo>
                    <a:cubicBezTo>
                      <a:pt x="3736020" y="3243906"/>
                      <a:pt x="3320760" y="3654409"/>
                      <a:pt x="2817241" y="3920079"/>
                    </a:cubicBezTo>
                    <a:lnTo>
                      <a:pt x="2717533" y="3967368"/>
                    </a:lnTo>
                    <a:lnTo>
                      <a:pt x="2689281" y="3830848"/>
                    </a:lnTo>
                    <a:cubicBezTo>
                      <a:pt x="2679034" y="3794508"/>
                      <a:pt x="2667499" y="3759184"/>
                      <a:pt x="2654761" y="3725006"/>
                    </a:cubicBezTo>
                    <a:lnTo>
                      <a:pt x="2623940" y="3651916"/>
                    </a:lnTo>
                    <a:lnTo>
                      <a:pt x="2587893" y="3668494"/>
                    </a:lnTo>
                    <a:lnTo>
                      <a:pt x="2519559" y="3690747"/>
                    </a:lnTo>
                    <a:lnTo>
                      <a:pt x="2167261" y="3984328"/>
                    </a:lnTo>
                    <a:lnTo>
                      <a:pt x="2283480" y="4216766"/>
                    </a:lnTo>
                    <a:lnTo>
                      <a:pt x="2013480" y="4576766"/>
                    </a:lnTo>
                    <a:lnTo>
                      <a:pt x="1743480" y="4216766"/>
                    </a:lnTo>
                    <a:lnTo>
                      <a:pt x="1859699" y="3984328"/>
                    </a:lnTo>
                    <a:lnTo>
                      <a:pt x="1507402" y="3690747"/>
                    </a:lnTo>
                    <a:lnTo>
                      <a:pt x="1439067" y="3668494"/>
                    </a:lnTo>
                    <a:lnTo>
                      <a:pt x="1403019" y="3651916"/>
                    </a:lnTo>
                    <a:lnTo>
                      <a:pt x="1372198" y="3725006"/>
                    </a:lnTo>
                    <a:cubicBezTo>
                      <a:pt x="1359460" y="3759184"/>
                      <a:pt x="1347924" y="3794508"/>
                      <a:pt x="1337677" y="3830848"/>
                    </a:cubicBezTo>
                    <a:lnTo>
                      <a:pt x="1309425" y="3967368"/>
                    </a:lnTo>
                    <a:lnTo>
                      <a:pt x="1209717" y="3920079"/>
                    </a:lnTo>
                    <a:cubicBezTo>
                      <a:pt x="706198" y="3654409"/>
                      <a:pt x="290938" y="3243906"/>
                      <a:pt x="19380" y="2744012"/>
                    </a:cubicBezTo>
                    <a:lnTo>
                      <a:pt x="0" y="2703782"/>
                    </a:lnTo>
                    <a:lnTo>
                      <a:pt x="26580" y="2702440"/>
                    </a:lnTo>
                    <a:cubicBezTo>
                      <a:pt x="175697" y="2702440"/>
                      <a:pt x="314226" y="2747771"/>
                      <a:pt x="429139" y="2825405"/>
                    </a:cubicBezTo>
                    <a:lnTo>
                      <a:pt x="506350" y="2889110"/>
                    </a:lnTo>
                    <a:lnTo>
                      <a:pt x="620065" y="2889110"/>
                    </a:lnTo>
                    <a:lnTo>
                      <a:pt x="577788" y="2793940"/>
                    </a:lnTo>
                    <a:cubicBezTo>
                      <a:pt x="508722" y="2617170"/>
                      <a:pt x="470781" y="2424578"/>
                      <a:pt x="470781" y="2223042"/>
                    </a:cubicBezTo>
                    <a:cubicBezTo>
                      <a:pt x="470781" y="1685614"/>
                      <a:pt x="740582" y="1211784"/>
                      <a:pt x="1150942" y="931987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>
                <a:extLst>
                  <a:ext uri="{FF2B5EF4-FFF2-40B4-BE49-F238E27FC236}">
                    <a16:creationId xmlns:a16="http://schemas.microsoft.com/office/drawing/2014/main" id="{5208F399-5F24-F305-A637-5284562942F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04410" y="1473759"/>
                <a:ext cx="2880001" cy="2879997"/>
              </a:xfrm>
              <a:prstGeom prst="ellipse">
                <a:avLst/>
              </a:pr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9F3E8264-041C-7305-0EF7-215FC1259B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52000" y="333000"/>
              <a:ext cx="395999" cy="396000"/>
            </a:xfrm>
            <a:prstGeom prst="ellipse">
              <a:avLst/>
            </a:prstGeom>
            <a:solidFill>
              <a:srgbClr val="7BB42D"/>
            </a:solidFill>
            <a:ln>
              <a:solidFill>
                <a:srgbClr val="7BB42D"/>
              </a:solidFill>
            </a:ln>
            <a:scene3d>
              <a:camera prst="orthographicFront"/>
              <a:lightRig rig="threePt" dir="t"/>
            </a:scene3d>
            <a:sp3d>
              <a:bevelT w="254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85" name="椭圆 84">
              <a:extLst>
                <a:ext uri="{FF2B5EF4-FFF2-40B4-BE49-F238E27FC236}">
                  <a16:creationId xmlns:a16="http://schemas.microsoft.com/office/drawing/2014/main" id="{2335CFA2-5541-FD24-C8C8-60BB382DAB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52000" y="333000"/>
              <a:ext cx="395999" cy="396000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4AA250EF-D7E5-1A9F-2CEC-D449B8BF01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85940" y="373025"/>
              <a:ext cx="328105" cy="315949"/>
            </a:xfrm>
            <a:custGeom>
              <a:avLst/>
              <a:gdLst>
                <a:gd name="connsiteX0" fmla="*/ 1596525 w 2516566"/>
                <a:gd name="connsiteY0" fmla="*/ 867297 h 2423331"/>
                <a:gd name="connsiteX1" fmla="*/ 1689160 w 2516566"/>
                <a:gd name="connsiteY1" fmla="*/ 867845 h 2423331"/>
                <a:gd name="connsiteX2" fmla="*/ 1841776 w 2516566"/>
                <a:gd name="connsiteY2" fmla="*/ 926073 h 2423331"/>
                <a:gd name="connsiteX3" fmla="*/ 1926530 w 2516566"/>
                <a:gd name="connsiteY3" fmla="*/ 1078689 h 2423331"/>
                <a:gd name="connsiteX4" fmla="*/ 1833077 w 2516566"/>
                <a:gd name="connsiteY4" fmla="*/ 1335972 h 2423331"/>
                <a:gd name="connsiteX5" fmla="*/ 1818700 w 2516566"/>
                <a:gd name="connsiteY5" fmla="*/ 1349702 h 2423331"/>
                <a:gd name="connsiteX6" fmla="*/ 1918048 w 2516566"/>
                <a:gd name="connsiteY6" fmla="*/ 1376732 h 2423331"/>
                <a:gd name="connsiteX7" fmla="*/ 1966212 w 2516566"/>
                <a:gd name="connsiteY7" fmla="*/ 1465296 h 2423331"/>
                <a:gd name="connsiteX8" fmla="*/ 1895331 w 2516566"/>
                <a:gd name="connsiteY8" fmla="*/ 1433378 h 2423331"/>
                <a:gd name="connsiteX9" fmla="*/ 1782972 w 2516566"/>
                <a:gd name="connsiteY9" fmla="*/ 1438554 h 2423331"/>
                <a:gd name="connsiteX10" fmla="*/ 1569828 w 2516566"/>
                <a:gd name="connsiteY10" fmla="*/ 1544875 h 2423331"/>
                <a:gd name="connsiteX11" fmla="*/ 1414624 w 2516566"/>
                <a:gd name="connsiteY11" fmla="*/ 1628263 h 2423331"/>
                <a:gd name="connsiteX12" fmla="*/ 1411102 w 2516566"/>
                <a:gd name="connsiteY12" fmla="*/ 1624382 h 2423331"/>
                <a:gd name="connsiteX13" fmla="*/ 1603687 w 2516566"/>
                <a:gd name="connsiteY13" fmla="*/ 1404264 h 2423331"/>
                <a:gd name="connsiteX14" fmla="*/ 1682762 w 2516566"/>
                <a:gd name="connsiteY14" fmla="*/ 1214699 h 2423331"/>
                <a:gd name="connsiteX15" fmla="*/ 1535466 w 2516566"/>
                <a:gd name="connsiteY15" fmla="*/ 1004070 h 2423331"/>
                <a:gd name="connsiteX16" fmla="*/ 1427061 w 2516566"/>
                <a:gd name="connsiteY16" fmla="*/ 993719 h 2423331"/>
                <a:gd name="connsiteX17" fmla="*/ 1509443 w 2516566"/>
                <a:gd name="connsiteY17" fmla="*/ 895378 h 2423331"/>
                <a:gd name="connsiteX18" fmla="*/ 1596525 w 2516566"/>
                <a:gd name="connsiteY18" fmla="*/ 867297 h 2423331"/>
                <a:gd name="connsiteX19" fmla="*/ 885411 w 2516566"/>
                <a:gd name="connsiteY19" fmla="*/ 862886 h 2423331"/>
                <a:gd name="connsiteX20" fmla="*/ 976689 w 2516566"/>
                <a:gd name="connsiteY20" fmla="*/ 880354 h 2423331"/>
                <a:gd name="connsiteX21" fmla="*/ 1090774 w 2516566"/>
                <a:gd name="connsiteY21" fmla="*/ 993360 h 2423331"/>
                <a:gd name="connsiteX22" fmla="*/ 948941 w 2516566"/>
                <a:gd name="connsiteY22" fmla="*/ 1014135 h 2423331"/>
                <a:gd name="connsiteX23" fmla="*/ 840464 w 2516566"/>
                <a:gd name="connsiteY23" fmla="*/ 1250858 h 2423331"/>
                <a:gd name="connsiteX24" fmla="*/ 962672 w 2516566"/>
                <a:gd name="connsiteY24" fmla="*/ 1469754 h 2423331"/>
                <a:gd name="connsiteX25" fmla="*/ 1106445 w 2516566"/>
                <a:gd name="connsiteY25" fmla="*/ 1624454 h 2423331"/>
                <a:gd name="connsiteX26" fmla="*/ 1101844 w 2516566"/>
                <a:gd name="connsiteY26" fmla="*/ 1628336 h 2423331"/>
                <a:gd name="connsiteX27" fmla="*/ 874754 w 2516566"/>
                <a:gd name="connsiteY27" fmla="*/ 1500809 h 2423331"/>
                <a:gd name="connsiteX28" fmla="*/ 659812 w 2516566"/>
                <a:gd name="connsiteY28" fmla="*/ 1428491 h 2423331"/>
                <a:gd name="connsiteX29" fmla="*/ 572829 w 2516566"/>
                <a:gd name="connsiteY29" fmla="*/ 1454873 h 2423331"/>
                <a:gd name="connsiteX30" fmla="*/ 553995 w 2516566"/>
                <a:gd name="connsiteY30" fmla="*/ 1464003 h 2423331"/>
                <a:gd name="connsiteX31" fmla="*/ 697769 w 2516566"/>
                <a:gd name="connsiteY31" fmla="*/ 1351787 h 2423331"/>
                <a:gd name="connsiteX32" fmla="*/ 620850 w 2516566"/>
                <a:gd name="connsiteY32" fmla="*/ 1247623 h 2423331"/>
                <a:gd name="connsiteX33" fmla="*/ 589148 w 2516566"/>
                <a:gd name="connsiteY33" fmla="*/ 1088826 h 2423331"/>
                <a:gd name="connsiteX34" fmla="*/ 635227 w 2516566"/>
                <a:gd name="connsiteY34" fmla="*/ 967481 h 2423331"/>
                <a:gd name="connsiteX35" fmla="*/ 793378 w 2516566"/>
                <a:gd name="connsiteY35" fmla="*/ 871296 h 2423331"/>
                <a:gd name="connsiteX36" fmla="*/ 885411 w 2516566"/>
                <a:gd name="connsiteY36" fmla="*/ 862886 h 2423331"/>
                <a:gd name="connsiteX37" fmla="*/ 2326849 w 2516566"/>
                <a:gd name="connsiteY37" fmla="*/ 482056 h 2423331"/>
                <a:gd name="connsiteX38" fmla="*/ 2415719 w 2516566"/>
                <a:gd name="connsiteY38" fmla="*/ 487133 h 2423331"/>
                <a:gd name="connsiteX39" fmla="*/ 2433260 w 2516566"/>
                <a:gd name="connsiteY39" fmla="*/ 507980 h 2423331"/>
                <a:gd name="connsiteX40" fmla="*/ 2342682 w 2516566"/>
                <a:gd name="connsiteY40" fmla="*/ 736364 h 2423331"/>
                <a:gd name="connsiteX41" fmla="*/ 2142046 w 2516566"/>
                <a:gd name="connsiteY41" fmla="*/ 791358 h 2423331"/>
                <a:gd name="connsiteX42" fmla="*/ 2121199 w 2516566"/>
                <a:gd name="connsiteY42" fmla="*/ 788267 h 2423331"/>
                <a:gd name="connsiteX43" fmla="*/ 2111926 w 2516566"/>
                <a:gd name="connsiteY43" fmla="*/ 785032 h 2423331"/>
                <a:gd name="connsiteX44" fmla="*/ 2117030 w 2516566"/>
                <a:gd name="connsiteY44" fmla="*/ 792076 h 2423331"/>
                <a:gd name="connsiteX45" fmla="*/ 2218318 w 2516566"/>
                <a:gd name="connsiteY45" fmla="*/ 998823 h 2423331"/>
                <a:gd name="connsiteX46" fmla="*/ 2245779 w 2516566"/>
                <a:gd name="connsiteY46" fmla="*/ 1151582 h 2423331"/>
                <a:gd name="connsiteX47" fmla="*/ 2250523 w 2516566"/>
                <a:gd name="connsiteY47" fmla="*/ 1255459 h 2423331"/>
                <a:gd name="connsiteX48" fmla="*/ 2247360 w 2516566"/>
                <a:gd name="connsiteY48" fmla="*/ 1309302 h 2423331"/>
                <a:gd name="connsiteX49" fmla="*/ 2338153 w 2516566"/>
                <a:gd name="connsiteY49" fmla="*/ 1260203 h 2423331"/>
                <a:gd name="connsiteX50" fmla="*/ 2398826 w 2516566"/>
                <a:gd name="connsiteY50" fmla="*/ 1269046 h 2423331"/>
                <a:gd name="connsiteX51" fmla="*/ 2510969 w 2516566"/>
                <a:gd name="connsiteY51" fmla="*/ 1364008 h 2423331"/>
                <a:gd name="connsiteX52" fmla="*/ 2506081 w 2516566"/>
                <a:gd name="connsiteY52" fmla="*/ 1387587 h 2423331"/>
                <a:gd name="connsiteX53" fmla="*/ 2389840 w 2516566"/>
                <a:gd name="connsiteY53" fmla="*/ 1441430 h 2423331"/>
                <a:gd name="connsiteX54" fmla="*/ 2255699 w 2516566"/>
                <a:gd name="connsiteY54" fmla="*/ 1386724 h 2423331"/>
                <a:gd name="connsiteX55" fmla="*/ 2237512 w 2516566"/>
                <a:gd name="connsiteY55" fmla="*/ 1360126 h 2423331"/>
                <a:gd name="connsiteX56" fmla="*/ 2174539 w 2516566"/>
                <a:gd name="connsiteY56" fmla="*/ 1541496 h 2423331"/>
                <a:gd name="connsiteX57" fmla="*/ 1965564 w 2516566"/>
                <a:gd name="connsiteY57" fmla="*/ 1791303 h 2423331"/>
                <a:gd name="connsiteX58" fmla="*/ 1619070 w 2516566"/>
                <a:gd name="connsiteY58" fmla="*/ 2006963 h 2423331"/>
                <a:gd name="connsiteX59" fmla="*/ 1493555 w 2516566"/>
                <a:gd name="connsiteY59" fmla="*/ 2077700 h 2423331"/>
                <a:gd name="connsiteX60" fmla="*/ 1371779 w 2516566"/>
                <a:gd name="connsiteY60" fmla="*/ 2219892 h 2423331"/>
                <a:gd name="connsiteX61" fmla="*/ 1264668 w 2516566"/>
                <a:gd name="connsiteY61" fmla="*/ 2415640 h 2423331"/>
                <a:gd name="connsiteX62" fmla="*/ 1255179 w 2516566"/>
                <a:gd name="connsiteY62" fmla="*/ 2423331 h 2423331"/>
                <a:gd name="connsiteX63" fmla="*/ 1235122 w 2516566"/>
                <a:gd name="connsiteY63" fmla="*/ 2372148 h 2423331"/>
                <a:gd name="connsiteX64" fmla="*/ 1106301 w 2516566"/>
                <a:gd name="connsiteY64" fmla="*/ 2167127 h 2423331"/>
                <a:gd name="connsiteX65" fmla="*/ 990707 w 2516566"/>
                <a:gd name="connsiteY65" fmla="*/ 2051102 h 2423331"/>
                <a:gd name="connsiteX66" fmla="*/ 942112 w 2516566"/>
                <a:gd name="connsiteY66" fmla="*/ 2024792 h 2423331"/>
                <a:gd name="connsiteX67" fmla="*/ 637743 w 2516566"/>
                <a:gd name="connsiteY67" fmla="*/ 1852263 h 2423331"/>
                <a:gd name="connsiteX68" fmla="*/ 471685 w 2516566"/>
                <a:gd name="connsiteY68" fmla="*/ 1721357 h 2423331"/>
                <a:gd name="connsiteX69" fmla="*/ 283629 w 2516566"/>
                <a:gd name="connsiteY69" fmla="*/ 1387299 h 2423331"/>
                <a:gd name="connsiteX70" fmla="*/ 277662 w 2516566"/>
                <a:gd name="connsiteY70" fmla="*/ 1363361 h 2423331"/>
                <a:gd name="connsiteX71" fmla="*/ 216702 w 2516566"/>
                <a:gd name="connsiteY71" fmla="*/ 1427340 h 2423331"/>
                <a:gd name="connsiteX72" fmla="*/ 94495 w 2516566"/>
                <a:gd name="connsiteY72" fmla="*/ 1433235 h 2423331"/>
                <a:gd name="connsiteX73" fmla="*/ 10675 w 2516566"/>
                <a:gd name="connsiteY73" fmla="*/ 1390103 h 2423331"/>
                <a:gd name="connsiteX74" fmla="*/ 7799 w 2516566"/>
                <a:gd name="connsiteY74" fmla="*/ 1361348 h 2423331"/>
                <a:gd name="connsiteX75" fmla="*/ 113545 w 2516566"/>
                <a:gd name="connsiteY75" fmla="*/ 1271490 h 2423331"/>
                <a:gd name="connsiteX76" fmla="*/ 259978 w 2516566"/>
                <a:gd name="connsiteY76" fmla="*/ 1301035 h 2423331"/>
                <a:gd name="connsiteX77" fmla="*/ 268748 w 2516566"/>
                <a:gd name="connsiteY77" fmla="*/ 1309015 h 2423331"/>
                <a:gd name="connsiteX78" fmla="*/ 266879 w 2516566"/>
                <a:gd name="connsiteY78" fmla="*/ 1271993 h 2423331"/>
                <a:gd name="connsiteX79" fmla="*/ 339700 w 2516566"/>
                <a:gd name="connsiteY79" fmla="*/ 890993 h 2423331"/>
                <a:gd name="connsiteX80" fmla="*/ 400013 w 2516566"/>
                <a:gd name="connsiteY80" fmla="*/ 792220 h 2423331"/>
                <a:gd name="connsiteX81" fmla="*/ 405261 w 2516566"/>
                <a:gd name="connsiteY81" fmla="*/ 785032 h 2423331"/>
                <a:gd name="connsiteX82" fmla="*/ 395916 w 2516566"/>
                <a:gd name="connsiteY82" fmla="*/ 788195 h 2423331"/>
                <a:gd name="connsiteX83" fmla="*/ 348830 w 2516566"/>
                <a:gd name="connsiteY83" fmla="*/ 794521 h 2423331"/>
                <a:gd name="connsiteX84" fmla="*/ 140358 w 2516566"/>
                <a:gd name="connsiteY84" fmla="*/ 692585 h 2423331"/>
                <a:gd name="connsiteX85" fmla="*/ 83927 w 2516566"/>
                <a:gd name="connsiteY85" fmla="*/ 515959 h 2423331"/>
                <a:gd name="connsiteX86" fmla="*/ 103840 w 2516566"/>
                <a:gd name="connsiteY86" fmla="*/ 486701 h 2423331"/>
                <a:gd name="connsiteX87" fmla="*/ 275362 w 2516566"/>
                <a:gd name="connsiteY87" fmla="*/ 492740 h 2423331"/>
                <a:gd name="connsiteX88" fmla="*/ 445158 w 2516566"/>
                <a:gd name="connsiteY88" fmla="*/ 673751 h 2423331"/>
                <a:gd name="connsiteX89" fmla="*/ 449543 w 2516566"/>
                <a:gd name="connsiteY89" fmla="*/ 729104 h 2423331"/>
                <a:gd name="connsiteX90" fmla="*/ 446309 w 2516566"/>
                <a:gd name="connsiteY90" fmla="*/ 738377 h 2423331"/>
                <a:gd name="connsiteX91" fmla="*/ 453497 w 2516566"/>
                <a:gd name="connsiteY91" fmla="*/ 733201 h 2423331"/>
                <a:gd name="connsiteX92" fmla="*/ 767786 w 2516566"/>
                <a:gd name="connsiteY92" fmla="*/ 569227 h 2423331"/>
                <a:gd name="connsiteX93" fmla="*/ 1035349 w 2516566"/>
                <a:gd name="connsiteY93" fmla="*/ 599707 h 2423331"/>
                <a:gd name="connsiteX94" fmla="*/ 1181351 w 2516566"/>
                <a:gd name="connsiteY94" fmla="*/ 682808 h 2423331"/>
                <a:gd name="connsiteX95" fmla="*/ 1193284 w 2516566"/>
                <a:gd name="connsiteY95" fmla="*/ 823419 h 2423331"/>
                <a:gd name="connsiteX96" fmla="*/ 1144257 w 2516566"/>
                <a:gd name="connsiteY96" fmla="*/ 868564 h 2423331"/>
                <a:gd name="connsiteX97" fmla="*/ 1124057 w 2516566"/>
                <a:gd name="connsiteY97" fmla="*/ 864395 h 2423331"/>
                <a:gd name="connsiteX98" fmla="*/ 889778 w 2516566"/>
                <a:gd name="connsiteY98" fmla="*/ 718752 h 2423331"/>
                <a:gd name="connsiteX99" fmla="*/ 662113 w 2516566"/>
                <a:gd name="connsiteY99" fmla="*/ 758433 h 2423331"/>
                <a:gd name="connsiteX100" fmla="*/ 450047 w 2516566"/>
                <a:gd name="connsiteY100" fmla="*/ 1022330 h 2423331"/>
                <a:gd name="connsiteX101" fmla="*/ 429343 w 2516566"/>
                <a:gd name="connsiteY101" fmla="*/ 1238781 h 2423331"/>
                <a:gd name="connsiteX102" fmla="*/ 474919 w 2516566"/>
                <a:gd name="connsiteY102" fmla="*/ 1419145 h 2423331"/>
                <a:gd name="connsiteX103" fmla="*/ 593029 w 2516566"/>
                <a:gd name="connsiteY103" fmla="*/ 1598862 h 2423331"/>
                <a:gd name="connsiteX104" fmla="*/ 798482 w 2516566"/>
                <a:gd name="connsiteY104" fmla="*/ 1735447 h 2423331"/>
                <a:gd name="connsiteX105" fmla="*/ 1128011 w 2516566"/>
                <a:gd name="connsiteY105" fmla="*/ 1910132 h 2423331"/>
                <a:gd name="connsiteX106" fmla="*/ 1201264 w 2516566"/>
                <a:gd name="connsiteY106" fmla="*/ 1976411 h 2423331"/>
                <a:gd name="connsiteX107" fmla="*/ 1258773 w 2516566"/>
                <a:gd name="connsiteY107" fmla="*/ 2055487 h 2423331"/>
                <a:gd name="connsiteX108" fmla="*/ 1328144 w 2516566"/>
                <a:gd name="connsiteY108" fmla="*/ 1964766 h 2423331"/>
                <a:gd name="connsiteX109" fmla="*/ 1512390 w 2516566"/>
                <a:gd name="connsiteY109" fmla="*/ 1832638 h 2423331"/>
                <a:gd name="connsiteX110" fmla="*/ 1765000 w 2516566"/>
                <a:gd name="connsiteY110" fmla="*/ 1714097 h 2423331"/>
                <a:gd name="connsiteX111" fmla="*/ 2058586 w 2516566"/>
                <a:gd name="connsiteY111" fmla="*/ 1376804 h 2423331"/>
                <a:gd name="connsiteX112" fmla="*/ 2087700 w 2516566"/>
                <a:gd name="connsiteY112" fmla="*/ 1125200 h 2423331"/>
                <a:gd name="connsiteX113" fmla="*/ 1932496 w 2516566"/>
                <a:gd name="connsiteY113" fmla="*/ 808036 h 2423331"/>
                <a:gd name="connsiteX114" fmla="*/ 1725965 w 2516566"/>
                <a:gd name="connsiteY114" fmla="*/ 723641 h 2423331"/>
                <a:gd name="connsiteX115" fmla="*/ 1638120 w 2516566"/>
                <a:gd name="connsiteY115" fmla="*/ 718824 h 2423331"/>
                <a:gd name="connsiteX116" fmla="*/ 1412036 w 2516566"/>
                <a:gd name="connsiteY116" fmla="*/ 826654 h 2423331"/>
                <a:gd name="connsiteX117" fmla="*/ 1396436 w 2516566"/>
                <a:gd name="connsiteY117" fmla="*/ 853827 h 2423331"/>
                <a:gd name="connsiteX118" fmla="*/ 1364734 w 2516566"/>
                <a:gd name="connsiteY118" fmla="*/ 862741 h 2423331"/>
                <a:gd name="connsiteX119" fmla="*/ 1307225 w 2516566"/>
                <a:gd name="connsiteY119" fmla="*/ 799984 h 2423331"/>
                <a:gd name="connsiteX120" fmla="*/ 1335980 w 2516566"/>
                <a:gd name="connsiteY120" fmla="*/ 682808 h 2423331"/>
                <a:gd name="connsiteX121" fmla="*/ 1621514 w 2516566"/>
                <a:gd name="connsiteY121" fmla="*/ 563692 h 2423331"/>
                <a:gd name="connsiteX122" fmla="*/ 1845154 w 2516566"/>
                <a:gd name="connsiteY122" fmla="*/ 596976 h 2423331"/>
                <a:gd name="connsiteX123" fmla="*/ 2063618 w 2516566"/>
                <a:gd name="connsiteY123" fmla="*/ 733201 h 2423331"/>
                <a:gd name="connsiteX124" fmla="*/ 2070806 w 2516566"/>
                <a:gd name="connsiteY124" fmla="*/ 738521 h 2423331"/>
                <a:gd name="connsiteX125" fmla="*/ 2067643 w 2516566"/>
                <a:gd name="connsiteY125" fmla="*/ 729175 h 2423331"/>
                <a:gd name="connsiteX126" fmla="*/ 2103587 w 2516566"/>
                <a:gd name="connsiteY126" fmla="*/ 580514 h 2423331"/>
                <a:gd name="connsiteX127" fmla="*/ 2238950 w 2516566"/>
                <a:gd name="connsiteY127" fmla="*/ 493315 h 2423331"/>
                <a:gd name="connsiteX128" fmla="*/ 2326849 w 2516566"/>
                <a:gd name="connsiteY128" fmla="*/ 482056 h 2423331"/>
                <a:gd name="connsiteX129" fmla="*/ 1256402 w 2516566"/>
                <a:gd name="connsiteY129" fmla="*/ 19 h 2423331"/>
                <a:gd name="connsiteX130" fmla="*/ 1266897 w 2516566"/>
                <a:gd name="connsiteY130" fmla="*/ 7504 h 2423331"/>
                <a:gd name="connsiteX131" fmla="*/ 1399456 w 2516566"/>
                <a:gd name="connsiteY131" fmla="*/ 184921 h 2423331"/>
                <a:gd name="connsiteX132" fmla="*/ 1323615 w 2516566"/>
                <a:gd name="connsiteY132" fmla="*/ 597120 h 2423331"/>
                <a:gd name="connsiteX133" fmla="*/ 1193141 w 2516566"/>
                <a:gd name="connsiteY133" fmla="*/ 597120 h 2423331"/>
                <a:gd name="connsiteX134" fmla="*/ 1069208 w 2516566"/>
                <a:gd name="connsiteY134" fmla="*/ 377721 h 2423331"/>
                <a:gd name="connsiteX135" fmla="*/ 1160432 w 2516566"/>
                <a:gd name="connsiteY135" fmla="*/ 115478 h 2423331"/>
                <a:gd name="connsiteX136" fmla="*/ 1247847 w 2516566"/>
                <a:gd name="connsiteY136" fmla="*/ 6067 h 2423331"/>
                <a:gd name="connsiteX137" fmla="*/ 1256402 w 2516566"/>
                <a:gd name="connsiteY137" fmla="*/ 19 h 2423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</a:cxnLst>
              <a:rect l="l" t="t" r="r" b="b"/>
              <a:pathLst>
                <a:path w="2516566" h="2423331">
                  <a:moveTo>
                    <a:pt x="1596525" y="867297"/>
                  </a:moveTo>
                  <a:cubicBezTo>
                    <a:pt x="1626475" y="863424"/>
                    <a:pt x="1657350" y="864323"/>
                    <a:pt x="1689160" y="867845"/>
                  </a:cubicBezTo>
                  <a:cubicBezTo>
                    <a:pt x="1746166" y="874243"/>
                    <a:pt x="1796415" y="890345"/>
                    <a:pt x="1841776" y="926073"/>
                  </a:cubicBezTo>
                  <a:cubicBezTo>
                    <a:pt x="1892097" y="965683"/>
                    <a:pt x="1914885" y="1018735"/>
                    <a:pt x="1926530" y="1078689"/>
                  </a:cubicBezTo>
                  <a:cubicBezTo>
                    <a:pt x="1946874" y="1182853"/>
                    <a:pt x="1896697" y="1261928"/>
                    <a:pt x="1833077" y="1335972"/>
                  </a:cubicBezTo>
                  <a:cubicBezTo>
                    <a:pt x="1829196" y="1340429"/>
                    <a:pt x="1822582" y="1342513"/>
                    <a:pt x="1818700" y="1349702"/>
                  </a:cubicBezTo>
                  <a:cubicBezTo>
                    <a:pt x="1853860" y="1347783"/>
                    <a:pt x="1888704" y="1357258"/>
                    <a:pt x="1918048" y="1376732"/>
                  </a:cubicBezTo>
                  <a:cubicBezTo>
                    <a:pt x="1946802" y="1396644"/>
                    <a:pt x="1960605" y="1427052"/>
                    <a:pt x="1966212" y="1465296"/>
                  </a:cubicBezTo>
                  <a:cubicBezTo>
                    <a:pt x="1939111" y="1456095"/>
                    <a:pt x="1920420" y="1438482"/>
                    <a:pt x="1895331" y="1433378"/>
                  </a:cubicBezTo>
                  <a:cubicBezTo>
                    <a:pt x="1857972" y="1426564"/>
                    <a:pt x="1819548" y="1428332"/>
                    <a:pt x="1782972" y="1438554"/>
                  </a:cubicBezTo>
                  <a:cubicBezTo>
                    <a:pt x="1703897" y="1458036"/>
                    <a:pt x="1637617" y="1502893"/>
                    <a:pt x="1569828" y="1544875"/>
                  </a:cubicBezTo>
                  <a:cubicBezTo>
                    <a:pt x="1519867" y="1575858"/>
                    <a:pt x="1469834" y="1606985"/>
                    <a:pt x="1414624" y="1628263"/>
                  </a:cubicBezTo>
                  <a:lnTo>
                    <a:pt x="1411102" y="1624382"/>
                  </a:lnTo>
                  <a:cubicBezTo>
                    <a:pt x="1480545" y="1555586"/>
                    <a:pt x="1548478" y="1485424"/>
                    <a:pt x="1603687" y="1404264"/>
                  </a:cubicBezTo>
                  <a:cubicBezTo>
                    <a:pt x="1643081" y="1346395"/>
                    <a:pt x="1677874" y="1285076"/>
                    <a:pt x="1682762" y="1214699"/>
                  </a:cubicBezTo>
                  <a:cubicBezTo>
                    <a:pt x="1689951" y="1118586"/>
                    <a:pt x="1647250" y="1029303"/>
                    <a:pt x="1535466" y="1004070"/>
                  </a:cubicBezTo>
                  <a:cubicBezTo>
                    <a:pt x="1500127" y="994812"/>
                    <a:pt x="1463515" y="991318"/>
                    <a:pt x="1427061" y="993719"/>
                  </a:cubicBezTo>
                  <a:cubicBezTo>
                    <a:pt x="1439282" y="946130"/>
                    <a:pt x="1470193" y="917016"/>
                    <a:pt x="1509443" y="895378"/>
                  </a:cubicBezTo>
                  <a:cubicBezTo>
                    <a:pt x="1537551" y="879815"/>
                    <a:pt x="1566575" y="871170"/>
                    <a:pt x="1596525" y="867297"/>
                  </a:cubicBezTo>
                  <a:close/>
                  <a:moveTo>
                    <a:pt x="885411" y="862886"/>
                  </a:moveTo>
                  <a:cubicBezTo>
                    <a:pt x="916125" y="863856"/>
                    <a:pt x="946713" y="869140"/>
                    <a:pt x="976689" y="880354"/>
                  </a:cubicBezTo>
                  <a:cubicBezTo>
                    <a:pt x="1030461" y="900482"/>
                    <a:pt x="1069495" y="935994"/>
                    <a:pt x="1090774" y="993360"/>
                  </a:cubicBezTo>
                  <a:cubicBezTo>
                    <a:pt x="1042574" y="990513"/>
                    <a:pt x="994302" y="997587"/>
                    <a:pt x="948941" y="1014135"/>
                  </a:cubicBezTo>
                  <a:cubicBezTo>
                    <a:pt x="853835" y="1048497"/>
                    <a:pt x="816238" y="1158843"/>
                    <a:pt x="840464" y="1250858"/>
                  </a:cubicBezTo>
                  <a:cubicBezTo>
                    <a:pt x="862533" y="1334535"/>
                    <a:pt x="910554" y="1402899"/>
                    <a:pt x="962672" y="1469754"/>
                  </a:cubicBezTo>
                  <a:cubicBezTo>
                    <a:pt x="1005804" y="1525610"/>
                    <a:pt x="1057706" y="1573630"/>
                    <a:pt x="1106445" y="1624454"/>
                  </a:cubicBezTo>
                  <a:lnTo>
                    <a:pt x="1101844" y="1628336"/>
                  </a:lnTo>
                  <a:cubicBezTo>
                    <a:pt x="1021187" y="1594549"/>
                    <a:pt x="948941" y="1546026"/>
                    <a:pt x="874754" y="1500809"/>
                  </a:cubicBezTo>
                  <a:cubicBezTo>
                    <a:pt x="808906" y="1460624"/>
                    <a:pt x="739679" y="1428922"/>
                    <a:pt x="659812" y="1428491"/>
                  </a:cubicBezTo>
                  <a:cubicBezTo>
                    <a:pt x="628836" y="1428404"/>
                    <a:pt x="598536" y="1437592"/>
                    <a:pt x="572829" y="1454873"/>
                  </a:cubicBezTo>
                  <a:cubicBezTo>
                    <a:pt x="567089" y="1458920"/>
                    <a:pt x="560727" y="1462004"/>
                    <a:pt x="553995" y="1464003"/>
                  </a:cubicBezTo>
                  <a:cubicBezTo>
                    <a:pt x="550041" y="1399305"/>
                    <a:pt x="600434" y="1359407"/>
                    <a:pt x="697769" y="1351787"/>
                  </a:cubicBezTo>
                  <a:cubicBezTo>
                    <a:pt x="668029" y="1320287"/>
                    <a:pt x="642207" y="1285314"/>
                    <a:pt x="620850" y="1247623"/>
                  </a:cubicBezTo>
                  <a:cubicBezTo>
                    <a:pt x="592742" y="1197734"/>
                    <a:pt x="580449" y="1146982"/>
                    <a:pt x="589148" y="1088826"/>
                  </a:cubicBezTo>
                  <a:cubicBezTo>
                    <a:pt x="594989" y="1045377"/>
                    <a:pt x="610757" y="1003856"/>
                    <a:pt x="635227" y="967481"/>
                  </a:cubicBezTo>
                  <a:cubicBezTo>
                    <a:pt x="673327" y="911481"/>
                    <a:pt x="730190" y="883805"/>
                    <a:pt x="793378" y="871296"/>
                  </a:cubicBezTo>
                  <a:cubicBezTo>
                    <a:pt x="823858" y="865258"/>
                    <a:pt x="854698" y="861915"/>
                    <a:pt x="885411" y="862886"/>
                  </a:cubicBezTo>
                  <a:close/>
                  <a:moveTo>
                    <a:pt x="2326849" y="482056"/>
                  </a:moveTo>
                  <a:cubicBezTo>
                    <a:pt x="2356359" y="481382"/>
                    <a:pt x="2386030" y="483431"/>
                    <a:pt x="2415719" y="487133"/>
                  </a:cubicBezTo>
                  <a:cubicBezTo>
                    <a:pt x="2430097" y="488930"/>
                    <a:pt x="2435273" y="495471"/>
                    <a:pt x="2433260" y="507980"/>
                  </a:cubicBezTo>
                  <a:cubicBezTo>
                    <a:pt x="2419673" y="590650"/>
                    <a:pt x="2402708" y="672313"/>
                    <a:pt x="2342682" y="736364"/>
                  </a:cubicBezTo>
                  <a:cubicBezTo>
                    <a:pt x="2287473" y="795383"/>
                    <a:pt x="2219181" y="810264"/>
                    <a:pt x="2142046" y="791358"/>
                  </a:cubicBezTo>
                  <a:cubicBezTo>
                    <a:pt x="2135289" y="789704"/>
                    <a:pt x="2128172" y="789273"/>
                    <a:pt x="2121199" y="788267"/>
                  </a:cubicBezTo>
                  <a:cubicBezTo>
                    <a:pt x="2119258" y="783810"/>
                    <a:pt x="2116311" y="782300"/>
                    <a:pt x="2111926" y="785032"/>
                  </a:cubicBezTo>
                  <a:lnTo>
                    <a:pt x="2117030" y="792076"/>
                  </a:lnTo>
                  <a:cubicBezTo>
                    <a:pt x="2161456" y="855840"/>
                    <a:pt x="2198046" y="923198"/>
                    <a:pt x="2218318" y="998823"/>
                  </a:cubicBezTo>
                  <a:cubicBezTo>
                    <a:pt x="2232573" y="1048691"/>
                    <a:pt x="2241775" y="1099867"/>
                    <a:pt x="2245779" y="1151582"/>
                  </a:cubicBezTo>
                  <a:cubicBezTo>
                    <a:pt x="2247864" y="1186232"/>
                    <a:pt x="2249014" y="1220809"/>
                    <a:pt x="2250523" y="1255459"/>
                  </a:cubicBezTo>
                  <a:cubicBezTo>
                    <a:pt x="2251242" y="1273071"/>
                    <a:pt x="2238878" y="1289246"/>
                    <a:pt x="2247360" y="1309302"/>
                  </a:cubicBezTo>
                  <a:cubicBezTo>
                    <a:pt x="2273312" y="1284286"/>
                    <a:pt x="2300557" y="1264660"/>
                    <a:pt x="2338153" y="1260203"/>
                  </a:cubicBezTo>
                  <a:cubicBezTo>
                    <a:pt x="2358799" y="1257809"/>
                    <a:pt x="2379718" y="1260857"/>
                    <a:pt x="2398826" y="1269046"/>
                  </a:cubicBezTo>
                  <a:cubicBezTo>
                    <a:pt x="2446703" y="1288023"/>
                    <a:pt x="2480489" y="1324183"/>
                    <a:pt x="2510969" y="1364008"/>
                  </a:cubicBezTo>
                  <a:cubicBezTo>
                    <a:pt x="2518158" y="1373209"/>
                    <a:pt x="2520243" y="1378960"/>
                    <a:pt x="2506081" y="1387587"/>
                  </a:cubicBezTo>
                  <a:cubicBezTo>
                    <a:pt x="2469275" y="1410231"/>
                    <a:pt x="2432900" y="1430288"/>
                    <a:pt x="2389840" y="1441430"/>
                  </a:cubicBezTo>
                  <a:cubicBezTo>
                    <a:pt x="2346780" y="1452572"/>
                    <a:pt x="2282369" y="1427053"/>
                    <a:pt x="2255699" y="1386724"/>
                  </a:cubicBezTo>
                  <a:cubicBezTo>
                    <a:pt x="2250595" y="1379032"/>
                    <a:pt x="2245276" y="1371556"/>
                    <a:pt x="2237512" y="1360126"/>
                  </a:cubicBezTo>
                  <a:cubicBezTo>
                    <a:pt x="2222775" y="1426118"/>
                    <a:pt x="2204588" y="1486072"/>
                    <a:pt x="2174539" y="1541496"/>
                  </a:cubicBezTo>
                  <a:cubicBezTo>
                    <a:pt x="2121846" y="1638759"/>
                    <a:pt x="2055926" y="1725167"/>
                    <a:pt x="1965564" y="1791303"/>
                  </a:cubicBezTo>
                  <a:cubicBezTo>
                    <a:pt x="1855505" y="1871960"/>
                    <a:pt x="1744584" y="1951323"/>
                    <a:pt x="1619070" y="2006963"/>
                  </a:cubicBezTo>
                  <a:cubicBezTo>
                    <a:pt x="1574716" y="2026589"/>
                    <a:pt x="1530936" y="2044345"/>
                    <a:pt x="1493555" y="2077700"/>
                  </a:cubicBezTo>
                  <a:cubicBezTo>
                    <a:pt x="1446110" y="2119898"/>
                    <a:pt x="1408082" y="2168996"/>
                    <a:pt x="1371779" y="2219892"/>
                  </a:cubicBezTo>
                  <a:cubicBezTo>
                    <a:pt x="1327526" y="2280083"/>
                    <a:pt x="1291503" y="2345917"/>
                    <a:pt x="1264668" y="2415640"/>
                  </a:cubicBezTo>
                  <a:cubicBezTo>
                    <a:pt x="1263518" y="2418731"/>
                    <a:pt x="1263446" y="2422829"/>
                    <a:pt x="1255179" y="2423331"/>
                  </a:cubicBezTo>
                  <a:cubicBezTo>
                    <a:pt x="1248853" y="2406942"/>
                    <a:pt x="1243389" y="2388826"/>
                    <a:pt x="1235122" y="2372148"/>
                  </a:cubicBezTo>
                  <a:cubicBezTo>
                    <a:pt x="1199732" y="2299349"/>
                    <a:pt x="1156536" y="2230603"/>
                    <a:pt x="1106301" y="2167127"/>
                  </a:cubicBezTo>
                  <a:cubicBezTo>
                    <a:pt x="1071580" y="2124355"/>
                    <a:pt x="1035636" y="2083882"/>
                    <a:pt x="990707" y="2051102"/>
                  </a:cubicBezTo>
                  <a:cubicBezTo>
                    <a:pt x="975669" y="2040340"/>
                    <a:pt x="959343" y="2031498"/>
                    <a:pt x="942112" y="2024792"/>
                  </a:cubicBezTo>
                  <a:cubicBezTo>
                    <a:pt x="832484" y="1981659"/>
                    <a:pt x="734000" y="1919908"/>
                    <a:pt x="637743" y="1852263"/>
                  </a:cubicBezTo>
                  <a:cubicBezTo>
                    <a:pt x="579587" y="1811575"/>
                    <a:pt x="521143" y="1772253"/>
                    <a:pt x="471685" y="1721357"/>
                  </a:cubicBezTo>
                  <a:cubicBezTo>
                    <a:pt x="380888" y="1628350"/>
                    <a:pt x="316050" y="1513173"/>
                    <a:pt x="283629" y="1387299"/>
                  </a:cubicBezTo>
                  <a:cubicBezTo>
                    <a:pt x="281688" y="1380110"/>
                    <a:pt x="286360" y="1371340"/>
                    <a:pt x="277662" y="1363361"/>
                  </a:cubicBezTo>
                  <a:cubicBezTo>
                    <a:pt x="259619" y="1387299"/>
                    <a:pt x="243660" y="1412316"/>
                    <a:pt x="216702" y="1427340"/>
                  </a:cubicBezTo>
                  <a:cubicBezTo>
                    <a:pt x="176517" y="1449841"/>
                    <a:pt x="135398" y="1448259"/>
                    <a:pt x="94495" y="1433235"/>
                  </a:cubicBezTo>
                  <a:cubicBezTo>
                    <a:pt x="64984" y="1422143"/>
                    <a:pt x="36857" y="1407665"/>
                    <a:pt x="10675" y="1390103"/>
                  </a:cubicBezTo>
                  <a:cubicBezTo>
                    <a:pt x="-2265" y="1381548"/>
                    <a:pt x="-3703" y="1374647"/>
                    <a:pt x="7799" y="1361348"/>
                  </a:cubicBezTo>
                  <a:cubicBezTo>
                    <a:pt x="38782" y="1326124"/>
                    <a:pt x="68400" y="1290971"/>
                    <a:pt x="113545" y="1271490"/>
                  </a:cubicBezTo>
                  <a:cubicBezTo>
                    <a:pt x="170335" y="1246976"/>
                    <a:pt x="217349" y="1260635"/>
                    <a:pt x="259978" y="1301035"/>
                  </a:cubicBezTo>
                  <a:cubicBezTo>
                    <a:pt x="262494" y="1303479"/>
                    <a:pt x="265154" y="1305780"/>
                    <a:pt x="268748" y="1309015"/>
                  </a:cubicBezTo>
                  <a:cubicBezTo>
                    <a:pt x="278884" y="1295572"/>
                    <a:pt x="267167" y="1283926"/>
                    <a:pt x="266879" y="1271993"/>
                  </a:cubicBezTo>
                  <a:cubicBezTo>
                    <a:pt x="263644" y="1139793"/>
                    <a:pt x="281256" y="1011547"/>
                    <a:pt x="339700" y="890993"/>
                  </a:cubicBezTo>
                  <a:cubicBezTo>
                    <a:pt x="356666" y="856128"/>
                    <a:pt x="379526" y="824929"/>
                    <a:pt x="400013" y="792220"/>
                  </a:cubicBezTo>
                  <a:lnTo>
                    <a:pt x="405261" y="785032"/>
                  </a:lnTo>
                  <a:cubicBezTo>
                    <a:pt x="400876" y="782228"/>
                    <a:pt x="398072" y="783738"/>
                    <a:pt x="395916" y="788195"/>
                  </a:cubicBezTo>
                  <a:cubicBezTo>
                    <a:pt x="380115" y="789424"/>
                    <a:pt x="364396" y="791537"/>
                    <a:pt x="348830" y="794521"/>
                  </a:cubicBezTo>
                  <a:cubicBezTo>
                    <a:pt x="266376" y="814936"/>
                    <a:pt x="179608" y="763034"/>
                    <a:pt x="140358" y="692585"/>
                  </a:cubicBezTo>
                  <a:cubicBezTo>
                    <a:pt x="109735" y="637304"/>
                    <a:pt x="94854" y="577566"/>
                    <a:pt x="83927" y="515959"/>
                  </a:cubicBezTo>
                  <a:cubicBezTo>
                    <a:pt x="81411" y="501582"/>
                    <a:pt x="81411" y="489145"/>
                    <a:pt x="103840" y="486701"/>
                  </a:cubicBezTo>
                  <a:cubicBezTo>
                    <a:pt x="160963" y="479390"/>
                    <a:pt x="218895" y="481425"/>
                    <a:pt x="275362" y="492740"/>
                  </a:cubicBezTo>
                  <a:cubicBezTo>
                    <a:pt x="367017" y="512581"/>
                    <a:pt x="435669" y="572175"/>
                    <a:pt x="445158" y="673751"/>
                  </a:cubicBezTo>
                  <a:cubicBezTo>
                    <a:pt x="446884" y="692226"/>
                    <a:pt x="451053" y="710413"/>
                    <a:pt x="449543" y="729104"/>
                  </a:cubicBezTo>
                  <a:cubicBezTo>
                    <a:pt x="445086" y="731045"/>
                    <a:pt x="443577" y="733992"/>
                    <a:pt x="446309" y="738377"/>
                  </a:cubicBezTo>
                  <a:lnTo>
                    <a:pt x="453497" y="733201"/>
                  </a:lnTo>
                  <a:cubicBezTo>
                    <a:pt x="540933" y="650323"/>
                    <a:pt x="649791" y="593533"/>
                    <a:pt x="767786" y="569227"/>
                  </a:cubicBezTo>
                  <a:cubicBezTo>
                    <a:pt x="859154" y="549962"/>
                    <a:pt x="948510" y="566999"/>
                    <a:pt x="1035349" y="599707"/>
                  </a:cubicBezTo>
                  <a:cubicBezTo>
                    <a:pt x="1088200" y="619304"/>
                    <a:pt x="1137514" y="647368"/>
                    <a:pt x="1181351" y="682808"/>
                  </a:cubicBezTo>
                  <a:cubicBezTo>
                    <a:pt x="1231672" y="723641"/>
                    <a:pt x="1235194" y="775543"/>
                    <a:pt x="1193284" y="823419"/>
                  </a:cubicBezTo>
                  <a:cubicBezTo>
                    <a:pt x="1179079" y="840636"/>
                    <a:pt x="1162581" y="855826"/>
                    <a:pt x="1144257" y="868564"/>
                  </a:cubicBezTo>
                  <a:cubicBezTo>
                    <a:pt x="1133762" y="875393"/>
                    <a:pt x="1128802" y="875250"/>
                    <a:pt x="1124057" y="864395"/>
                  </a:cubicBezTo>
                  <a:cubicBezTo>
                    <a:pt x="1079128" y="762675"/>
                    <a:pt x="995883" y="722131"/>
                    <a:pt x="889778" y="718752"/>
                  </a:cubicBezTo>
                  <a:cubicBezTo>
                    <a:pt x="811206" y="716308"/>
                    <a:pt x="733640" y="724143"/>
                    <a:pt x="662113" y="758433"/>
                  </a:cubicBezTo>
                  <a:cubicBezTo>
                    <a:pt x="549969" y="812277"/>
                    <a:pt x="486206" y="906520"/>
                    <a:pt x="450047" y="1022330"/>
                  </a:cubicBezTo>
                  <a:cubicBezTo>
                    <a:pt x="429016" y="1092427"/>
                    <a:pt x="421982" y="1165974"/>
                    <a:pt x="429343" y="1238781"/>
                  </a:cubicBezTo>
                  <a:cubicBezTo>
                    <a:pt x="435294" y="1300870"/>
                    <a:pt x="450662" y="1361686"/>
                    <a:pt x="474919" y="1419145"/>
                  </a:cubicBezTo>
                  <a:cubicBezTo>
                    <a:pt x="502242" y="1486151"/>
                    <a:pt x="542360" y="1547197"/>
                    <a:pt x="593029" y="1598862"/>
                  </a:cubicBezTo>
                  <a:cubicBezTo>
                    <a:pt x="651200" y="1658269"/>
                    <a:pt x="721196" y="1704802"/>
                    <a:pt x="798482" y="1735447"/>
                  </a:cubicBezTo>
                  <a:cubicBezTo>
                    <a:pt x="914579" y="1782030"/>
                    <a:pt x="1026363" y="1836879"/>
                    <a:pt x="1128011" y="1910132"/>
                  </a:cubicBezTo>
                  <a:cubicBezTo>
                    <a:pt x="1154609" y="1929254"/>
                    <a:pt x="1176678" y="1954558"/>
                    <a:pt x="1201264" y="1976411"/>
                  </a:cubicBezTo>
                  <a:cubicBezTo>
                    <a:pt x="1225849" y="1998265"/>
                    <a:pt x="1240586" y="2025654"/>
                    <a:pt x="1258773" y="2055487"/>
                  </a:cubicBezTo>
                  <a:cubicBezTo>
                    <a:pt x="1278154" y="2022563"/>
                    <a:pt x="1301445" y="1992097"/>
                    <a:pt x="1328144" y="1964766"/>
                  </a:cubicBezTo>
                  <a:cubicBezTo>
                    <a:pt x="1382275" y="1910347"/>
                    <a:pt x="1446901" y="1871313"/>
                    <a:pt x="1512390" y="1832638"/>
                  </a:cubicBezTo>
                  <a:cubicBezTo>
                    <a:pt x="1593047" y="1785408"/>
                    <a:pt x="1682043" y="1756007"/>
                    <a:pt x="1765000" y="1714097"/>
                  </a:cubicBezTo>
                  <a:cubicBezTo>
                    <a:pt x="1908270" y="1641563"/>
                    <a:pt x="2006036" y="1528701"/>
                    <a:pt x="2058586" y="1376804"/>
                  </a:cubicBezTo>
                  <a:cubicBezTo>
                    <a:pt x="2087002" y="1296176"/>
                    <a:pt x="2096959" y="1210192"/>
                    <a:pt x="2087700" y="1125200"/>
                  </a:cubicBezTo>
                  <a:cubicBezTo>
                    <a:pt x="2074041" y="1002345"/>
                    <a:pt x="2030190" y="890921"/>
                    <a:pt x="1932496" y="808036"/>
                  </a:cubicBezTo>
                  <a:cubicBezTo>
                    <a:pt x="1873405" y="757715"/>
                    <a:pt x="1803100" y="732051"/>
                    <a:pt x="1725965" y="723641"/>
                  </a:cubicBezTo>
                  <a:cubicBezTo>
                    <a:pt x="1696779" y="720563"/>
                    <a:pt x="1667464" y="718961"/>
                    <a:pt x="1638120" y="718824"/>
                  </a:cubicBezTo>
                  <a:cubicBezTo>
                    <a:pt x="1544667" y="717961"/>
                    <a:pt x="1466526" y="747579"/>
                    <a:pt x="1412036" y="826654"/>
                  </a:cubicBezTo>
                  <a:cubicBezTo>
                    <a:pt x="1406141" y="835280"/>
                    <a:pt x="1398234" y="844122"/>
                    <a:pt x="1396436" y="853827"/>
                  </a:cubicBezTo>
                  <a:cubicBezTo>
                    <a:pt x="1391404" y="880569"/>
                    <a:pt x="1377818" y="874674"/>
                    <a:pt x="1364734" y="862741"/>
                  </a:cubicBezTo>
                  <a:cubicBezTo>
                    <a:pt x="1343743" y="843619"/>
                    <a:pt x="1321602" y="825576"/>
                    <a:pt x="1307225" y="799984"/>
                  </a:cubicBezTo>
                  <a:cubicBezTo>
                    <a:pt x="1276817" y="746429"/>
                    <a:pt x="1304134" y="709479"/>
                    <a:pt x="1335980" y="682808"/>
                  </a:cubicBezTo>
                  <a:cubicBezTo>
                    <a:pt x="1418578" y="613725"/>
                    <a:pt x="1516415" y="577638"/>
                    <a:pt x="1621514" y="563692"/>
                  </a:cubicBezTo>
                  <a:cubicBezTo>
                    <a:pt x="1698001" y="553484"/>
                    <a:pt x="1773195" y="569227"/>
                    <a:pt x="1845154" y="596976"/>
                  </a:cubicBezTo>
                  <a:cubicBezTo>
                    <a:pt x="1925840" y="628347"/>
                    <a:pt x="1999940" y="674556"/>
                    <a:pt x="2063618" y="733201"/>
                  </a:cubicBezTo>
                  <a:lnTo>
                    <a:pt x="2070806" y="738521"/>
                  </a:lnTo>
                  <a:cubicBezTo>
                    <a:pt x="2073610" y="734064"/>
                    <a:pt x="2072100" y="731332"/>
                    <a:pt x="2067643" y="729175"/>
                  </a:cubicBezTo>
                  <a:cubicBezTo>
                    <a:pt x="2068937" y="677058"/>
                    <a:pt x="2073897" y="626809"/>
                    <a:pt x="2103587" y="580514"/>
                  </a:cubicBezTo>
                  <a:cubicBezTo>
                    <a:pt x="2136223" y="530193"/>
                    <a:pt x="2184603" y="506902"/>
                    <a:pt x="2238950" y="493315"/>
                  </a:cubicBezTo>
                  <a:cubicBezTo>
                    <a:pt x="2267992" y="486127"/>
                    <a:pt x="2297340" y="482730"/>
                    <a:pt x="2326849" y="482056"/>
                  </a:cubicBezTo>
                  <a:close/>
                  <a:moveTo>
                    <a:pt x="1256402" y="19"/>
                  </a:moveTo>
                  <a:cubicBezTo>
                    <a:pt x="1259133" y="261"/>
                    <a:pt x="1262189" y="2759"/>
                    <a:pt x="1266897" y="7504"/>
                  </a:cubicBezTo>
                  <a:cubicBezTo>
                    <a:pt x="1319575" y="59795"/>
                    <a:pt x="1364239" y="119583"/>
                    <a:pt x="1399456" y="184921"/>
                  </a:cubicBezTo>
                  <a:cubicBezTo>
                    <a:pt x="1476231" y="330348"/>
                    <a:pt x="1469186" y="485048"/>
                    <a:pt x="1323615" y="597120"/>
                  </a:cubicBezTo>
                  <a:cubicBezTo>
                    <a:pt x="1251729" y="652400"/>
                    <a:pt x="1266106" y="651754"/>
                    <a:pt x="1193141" y="597120"/>
                  </a:cubicBezTo>
                  <a:cubicBezTo>
                    <a:pt x="1113993" y="538316"/>
                    <a:pt x="1072299" y="459241"/>
                    <a:pt x="1069208" y="377721"/>
                  </a:cubicBezTo>
                  <a:cubicBezTo>
                    <a:pt x="1069783" y="267734"/>
                    <a:pt x="1108458" y="188803"/>
                    <a:pt x="1160432" y="115478"/>
                  </a:cubicBezTo>
                  <a:cubicBezTo>
                    <a:pt x="1187318" y="77450"/>
                    <a:pt x="1218445" y="42369"/>
                    <a:pt x="1247847" y="6067"/>
                  </a:cubicBezTo>
                  <a:cubicBezTo>
                    <a:pt x="1251262" y="1789"/>
                    <a:pt x="1253670" y="-224"/>
                    <a:pt x="1256402" y="19"/>
                  </a:cubicBezTo>
                  <a:close/>
                </a:path>
              </a:pathLst>
            </a:custGeom>
            <a:solidFill>
              <a:srgbClr val="7BB42D"/>
            </a:solidFill>
            <a:ln w="7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0B4E54AC-C266-B935-98B3-DE6C61D11FB0}"/>
              </a:ext>
            </a:extLst>
          </p:cNvPr>
          <p:cNvSpPr txBox="1"/>
          <p:nvPr/>
        </p:nvSpPr>
        <p:spPr>
          <a:xfrm>
            <a:off x="31917" y="813200"/>
            <a:ext cx="800219" cy="2405467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提纳里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浅蔚轻行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671899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卡通人物&#10;&#10;低可信度描述已自动生成">
            <a:extLst>
              <a:ext uri="{FF2B5EF4-FFF2-40B4-BE49-F238E27FC236}">
                <a16:creationId xmlns:a16="http://schemas.microsoft.com/office/drawing/2014/main" id="{C9576010-CD15-76B2-5EEE-596E10B20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74"/>
          <a:stretch>
            <a:fillRect/>
          </a:stretch>
        </p:blipFill>
        <p:spPr>
          <a:xfrm>
            <a:off x="684028" y="216119"/>
            <a:ext cx="3600000" cy="5832033"/>
          </a:xfrm>
          <a:custGeom>
            <a:avLst/>
            <a:gdLst>
              <a:gd name="connsiteX0" fmla="*/ 0 w 3600000"/>
              <a:gd name="connsiteY0" fmla="*/ 0 h 5832033"/>
              <a:gd name="connsiteX1" fmla="*/ 3517160 w 3600000"/>
              <a:gd name="connsiteY1" fmla="*/ 0 h 5832033"/>
              <a:gd name="connsiteX2" fmla="*/ 3593509 w 3600000"/>
              <a:gd name="connsiteY2" fmla="*/ 50607 h 5832033"/>
              <a:gd name="connsiteX3" fmla="*/ 3600000 w 3600000"/>
              <a:gd name="connsiteY3" fmla="*/ 82761 h 5832033"/>
              <a:gd name="connsiteX4" fmla="*/ 3600000 w 3600000"/>
              <a:gd name="connsiteY4" fmla="*/ 5749272 h 5832033"/>
              <a:gd name="connsiteX5" fmla="*/ 3593509 w 3600000"/>
              <a:gd name="connsiteY5" fmla="*/ 5781426 h 5832033"/>
              <a:gd name="connsiteX6" fmla="*/ 3517160 w 3600000"/>
              <a:gd name="connsiteY6" fmla="*/ 5832033 h 5832033"/>
              <a:gd name="connsiteX7" fmla="*/ 0 w 3600000"/>
              <a:gd name="connsiteY7" fmla="*/ 5832033 h 583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5832033">
                <a:moveTo>
                  <a:pt x="0" y="0"/>
                </a:moveTo>
                <a:lnTo>
                  <a:pt x="3517160" y="0"/>
                </a:lnTo>
                <a:cubicBezTo>
                  <a:pt x="3551482" y="0"/>
                  <a:pt x="3580930" y="20868"/>
                  <a:pt x="3593509" y="50607"/>
                </a:cubicBezTo>
                <a:lnTo>
                  <a:pt x="3600000" y="82761"/>
                </a:lnTo>
                <a:lnTo>
                  <a:pt x="3600000" y="5749272"/>
                </a:lnTo>
                <a:lnTo>
                  <a:pt x="3593509" y="5781426"/>
                </a:lnTo>
                <a:cubicBezTo>
                  <a:pt x="3580930" y="5811166"/>
                  <a:pt x="3551482" y="5832033"/>
                  <a:pt x="3517160" y="5832033"/>
                </a:cubicBezTo>
                <a:lnTo>
                  <a:pt x="0" y="5832033"/>
                </a:lnTo>
                <a:close/>
              </a:path>
            </a:pathLst>
          </a:custGeom>
        </p:spPr>
      </p:pic>
      <p:sp>
        <p:nvSpPr>
          <p:cNvPr id="29" name="4级件：技能描述框(字)">
            <a:extLst>
              <a:ext uri="{FF2B5EF4-FFF2-40B4-BE49-F238E27FC236}">
                <a16:creationId xmlns:a16="http://schemas.microsoft.com/office/drawing/2014/main" id="{DFA23B1D-4123-F290-6624-BF3969F10C22}"/>
              </a:ext>
            </a:extLst>
          </p:cNvPr>
          <p:cNvSpPr txBox="1"/>
          <p:nvPr/>
        </p:nvSpPr>
        <p:spPr>
          <a:xfrm>
            <a:off x="684003" y="4121504"/>
            <a:ext cx="3600022" cy="1746632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700" dirty="0">
                <a:ln w="6350">
                  <a:solidFill>
                    <a:srgbClr val="98C8E8"/>
                  </a:solidFill>
                </a:ln>
                <a:solidFill>
                  <a:srgbClr val="C8E6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神女</a:t>
            </a:r>
            <a:endParaRPr lang="en-US" altLang="zh-CN" sz="1700" dirty="0">
              <a:ln w="6350">
                <a:solidFill>
                  <a:srgbClr val="98C8E8"/>
                </a:solidFill>
              </a:ln>
              <a:solidFill>
                <a:srgbClr val="C8E6F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出牌阶段开始时，你可以任意分配至多两枚“冰翎”标记。有“冰翎”标记的角色使用杀造成元素伤害时，移除此标记，且此伤害：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1.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为火元素伤害，此伤害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+1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；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2. 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为冰元素伤害，此杀不计入次数限制；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3. 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为雷元素伤害，摸一张牌。</a:t>
            </a:r>
          </a:p>
          <a:p>
            <a:r>
              <a:rPr lang="zh-CN" altLang="en-US" sz="1700" dirty="0">
                <a:ln w="6350">
                  <a:solidFill>
                    <a:srgbClr val="98C8E8"/>
                  </a:solidFill>
                </a:ln>
                <a:solidFill>
                  <a:srgbClr val="C8E6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孤辰</a:t>
            </a:r>
            <a:endParaRPr lang="en-US" altLang="zh-CN" sz="1700" dirty="0">
              <a:ln w="6350">
                <a:solidFill>
                  <a:srgbClr val="98C8E8"/>
                </a:solidFill>
              </a:ln>
              <a:solidFill>
                <a:srgbClr val="C8E6F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你点数大于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8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的黑色杀可以视为冰杀；每回合限一次，你以此效果触发“冰翎”的效果时，你令一名角色获得一枚“冰翎”标记。</a:t>
            </a: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B4D3BE82-1DCD-6EE0-A395-2A366ECA8644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mzerh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38D60C1D-5163-ADC8-F498-3F7766993905}"/>
              </a:ext>
            </a:extLst>
          </p:cNvPr>
          <p:cNvGrpSpPr/>
          <p:nvPr/>
        </p:nvGrpSpPr>
        <p:grpSpPr>
          <a:xfrm>
            <a:off x="180025" y="216103"/>
            <a:ext cx="4104023" cy="5832050"/>
            <a:chOff x="180025" y="216103"/>
            <a:chExt cx="4104023" cy="5832050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3BF95A9E-6919-41A8-DA5C-198AE5442CA0}"/>
                </a:ext>
              </a:extLst>
            </p:cNvPr>
            <p:cNvSpPr/>
            <p:nvPr/>
          </p:nvSpPr>
          <p:spPr>
            <a:xfrm>
              <a:off x="180025" y="216120"/>
              <a:ext cx="504003" cy="5832033"/>
            </a:xfrm>
            <a:custGeom>
              <a:avLst/>
              <a:gdLst>
                <a:gd name="connsiteX0" fmla="*/ 41430 w 252000"/>
                <a:gd name="connsiteY0" fmla="*/ 0 h 2916000"/>
                <a:gd name="connsiteX1" fmla="*/ 252000 w 252000"/>
                <a:gd name="connsiteY1" fmla="*/ 0 h 2916000"/>
                <a:gd name="connsiteX2" fmla="*/ 252000 w 252000"/>
                <a:gd name="connsiteY2" fmla="*/ 2916000 h 2916000"/>
                <a:gd name="connsiteX3" fmla="*/ 41430 w 252000"/>
                <a:gd name="connsiteY3" fmla="*/ 2916000 h 2916000"/>
                <a:gd name="connsiteX4" fmla="*/ 0 w 252000"/>
                <a:gd name="connsiteY4" fmla="*/ 2874570 h 2916000"/>
                <a:gd name="connsiteX5" fmla="*/ 0 w 252000"/>
                <a:gd name="connsiteY5" fmla="*/ 41430 h 2916000"/>
                <a:gd name="connsiteX6" fmla="*/ 41430 w 252000"/>
                <a:gd name="connsiteY6" fmla="*/ 0 h 29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000" h="2916000">
                  <a:moveTo>
                    <a:pt x="41430" y="0"/>
                  </a:moveTo>
                  <a:lnTo>
                    <a:pt x="252000" y="0"/>
                  </a:lnTo>
                  <a:lnTo>
                    <a:pt x="252000" y="2916000"/>
                  </a:lnTo>
                  <a:lnTo>
                    <a:pt x="41430" y="2916000"/>
                  </a:lnTo>
                  <a:cubicBezTo>
                    <a:pt x="18549" y="2916000"/>
                    <a:pt x="0" y="2897451"/>
                    <a:pt x="0" y="2874570"/>
                  </a:cubicBezTo>
                  <a:lnTo>
                    <a:pt x="0" y="41430"/>
                  </a:lnTo>
                  <a:cubicBezTo>
                    <a:pt x="0" y="18549"/>
                    <a:pt x="18549" y="0"/>
                    <a:pt x="41430" y="0"/>
                  </a:cubicBezTo>
                  <a:close/>
                </a:path>
              </a:pathLst>
            </a:custGeom>
            <a:solidFill>
              <a:srgbClr val="98C8E8"/>
            </a:solidFill>
            <a:ln>
              <a:solidFill>
                <a:srgbClr val="98C8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>
                <a:solidFill>
                  <a:schemeClr val="bg1"/>
                </a:solidFill>
              </a:endParaRP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D544DDC0-F0C9-B03F-8C8C-F8FD2A81BD7E}"/>
                </a:ext>
              </a:extLst>
            </p:cNvPr>
            <p:cNvSpPr/>
            <p:nvPr/>
          </p:nvSpPr>
          <p:spPr>
            <a:xfrm>
              <a:off x="180025" y="216103"/>
              <a:ext cx="4104023" cy="5832033"/>
            </a:xfrm>
            <a:prstGeom prst="roundRect">
              <a:avLst>
                <a:gd name="adj" fmla="val 2019"/>
              </a:avLst>
            </a:prstGeom>
            <a:noFill/>
            <a:ln>
              <a:solidFill>
                <a:srgbClr val="98C8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 dirty="0">
                <a:solidFill>
                  <a:schemeClr val="bg1"/>
                </a:solidFill>
              </a:endParaRPr>
            </a:p>
          </p:txBody>
        </p:sp>
      </p:grp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6D2F4465-4230-95A0-C23F-C22AD02C89A7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798D98D0-3C7F-4410-FDD0-08D212336783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sp>
        <p:nvSpPr>
          <p:cNvPr id="22" name="八边形 21">
            <a:extLst>
              <a:ext uri="{FF2B5EF4-FFF2-40B4-BE49-F238E27FC236}">
                <a16:creationId xmlns:a16="http://schemas.microsoft.com/office/drawing/2014/main" id="{1B8E9A7C-5861-CE8A-D147-6D345EFDD0E1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3" name="八边形 22">
            <a:extLst>
              <a:ext uri="{FF2B5EF4-FFF2-40B4-BE49-F238E27FC236}">
                <a16:creationId xmlns:a16="http://schemas.microsoft.com/office/drawing/2014/main" id="{5A49B9FA-18B0-3F7C-B4DF-160A4A89F43E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4" name="八边形 23">
            <a:extLst>
              <a:ext uri="{FF2B5EF4-FFF2-40B4-BE49-F238E27FC236}">
                <a16:creationId xmlns:a16="http://schemas.microsoft.com/office/drawing/2014/main" id="{58AAB621-DBDA-9DF0-73D4-DC361B60F208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905E3311-AB33-8436-A7D2-E87010CC9DF0}"/>
              </a:ext>
            </a:extLst>
          </p:cNvPr>
          <p:cNvSpPr txBox="1"/>
          <p:nvPr/>
        </p:nvSpPr>
        <p:spPr>
          <a:xfrm>
            <a:off x="31917" y="813200"/>
            <a:ext cx="800219" cy="1938992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申鹤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孤辰茕怀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C818B478-3169-DD18-7715-7172250434E5}"/>
              </a:ext>
            </a:extLst>
          </p:cNvPr>
          <p:cNvGrpSpPr/>
          <p:nvPr/>
        </p:nvGrpSpPr>
        <p:grpSpPr>
          <a:xfrm>
            <a:off x="80116" y="89091"/>
            <a:ext cx="703817" cy="703817"/>
            <a:chOff x="98088" y="5957091"/>
            <a:chExt cx="703817" cy="703817"/>
          </a:xfrm>
        </p:grpSpPr>
        <p:grpSp>
          <p:nvGrpSpPr>
            <p:cNvPr id="44" name="2级件：*璃月神之眼底框">
              <a:extLst>
                <a:ext uri="{FF2B5EF4-FFF2-40B4-BE49-F238E27FC236}">
                  <a16:creationId xmlns:a16="http://schemas.microsoft.com/office/drawing/2014/main" id="{F72D7F62-4560-4AC8-8F6C-984967BB1F3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8088" y="5957091"/>
              <a:ext cx="703817" cy="703817"/>
              <a:chOff x="18005" y="126143"/>
              <a:chExt cx="828000" cy="828000"/>
            </a:xfr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effectLst>
              <a:glow rad="25400">
                <a:srgbClr val="D7D7D7">
                  <a:alpha val="10000"/>
                </a:srgbClr>
              </a:glow>
              <a:outerShdw blurRad="12700" sx="80000" sy="80000" algn="ctr" rotWithShape="0">
                <a:prstClr val="black">
                  <a:alpha val="20000"/>
                </a:prstClr>
              </a:outerShdw>
            </a:effectLst>
          </p:grpSpPr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139CEDEF-FC96-97DE-0158-4F8D6B8DD394}"/>
                  </a:ext>
                </a:extLst>
              </p:cNvPr>
              <p:cNvSpPr/>
              <p:nvPr/>
            </p:nvSpPr>
            <p:spPr>
              <a:xfrm>
                <a:off x="80654" y="187473"/>
                <a:ext cx="702703" cy="702703"/>
              </a:xfrm>
              <a:custGeom>
                <a:avLst/>
                <a:gdLst>
                  <a:gd name="connsiteX0" fmla="*/ 411439 w 2160376"/>
                  <a:gd name="connsiteY0" fmla="*/ 225188 h 2160376"/>
                  <a:gd name="connsiteX1" fmla="*/ 225188 w 2160376"/>
                  <a:gd name="connsiteY1" fmla="*/ 411439 h 2160376"/>
                  <a:gd name="connsiteX2" fmla="*/ 225188 w 2160376"/>
                  <a:gd name="connsiteY2" fmla="*/ 1703937 h 2160376"/>
                  <a:gd name="connsiteX3" fmla="*/ 456439 w 2160376"/>
                  <a:gd name="connsiteY3" fmla="*/ 1935188 h 2160376"/>
                  <a:gd name="connsiteX4" fmla="*/ 1671439 w 2160376"/>
                  <a:gd name="connsiteY4" fmla="*/ 1935188 h 2160376"/>
                  <a:gd name="connsiteX5" fmla="*/ 1935188 w 2160376"/>
                  <a:gd name="connsiteY5" fmla="*/ 1671439 h 2160376"/>
                  <a:gd name="connsiteX6" fmla="*/ 1935188 w 2160376"/>
                  <a:gd name="connsiteY6" fmla="*/ 443937 h 2160376"/>
                  <a:gd name="connsiteX7" fmla="*/ 1716439 w 2160376"/>
                  <a:gd name="connsiteY7" fmla="*/ 225188 h 2160376"/>
                  <a:gd name="connsiteX8" fmla="*/ 540094 w 2160376"/>
                  <a:gd name="connsiteY8" fmla="*/ 0 h 2160376"/>
                  <a:gd name="connsiteX9" fmla="*/ 1620282 w 2160376"/>
                  <a:gd name="connsiteY9" fmla="*/ 0 h 2160376"/>
                  <a:gd name="connsiteX10" fmla="*/ 2160376 w 2160376"/>
                  <a:gd name="connsiteY10" fmla="*/ 540094 h 2160376"/>
                  <a:gd name="connsiteX11" fmla="*/ 2160376 w 2160376"/>
                  <a:gd name="connsiteY11" fmla="*/ 1620282 h 2160376"/>
                  <a:gd name="connsiteX12" fmla="*/ 1620282 w 2160376"/>
                  <a:gd name="connsiteY12" fmla="*/ 2160376 h 2160376"/>
                  <a:gd name="connsiteX13" fmla="*/ 540094 w 2160376"/>
                  <a:gd name="connsiteY13" fmla="*/ 2160376 h 2160376"/>
                  <a:gd name="connsiteX14" fmla="*/ 0 w 2160376"/>
                  <a:gd name="connsiteY14" fmla="*/ 1620282 h 2160376"/>
                  <a:gd name="connsiteX15" fmla="*/ 0 w 2160376"/>
                  <a:gd name="connsiteY15" fmla="*/ 540094 h 2160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160376" h="2160376">
                    <a:moveTo>
                      <a:pt x="411439" y="225188"/>
                    </a:moveTo>
                    <a:lnTo>
                      <a:pt x="225188" y="411439"/>
                    </a:lnTo>
                    <a:lnTo>
                      <a:pt x="225188" y="1703937"/>
                    </a:lnTo>
                    <a:lnTo>
                      <a:pt x="456439" y="1935188"/>
                    </a:lnTo>
                    <a:lnTo>
                      <a:pt x="1671439" y="1935188"/>
                    </a:lnTo>
                    <a:lnTo>
                      <a:pt x="1935188" y="1671439"/>
                    </a:lnTo>
                    <a:lnTo>
                      <a:pt x="1935188" y="443937"/>
                    </a:lnTo>
                    <a:lnTo>
                      <a:pt x="1716439" y="225188"/>
                    </a:lnTo>
                    <a:close/>
                    <a:moveTo>
                      <a:pt x="540094" y="0"/>
                    </a:moveTo>
                    <a:lnTo>
                      <a:pt x="1620282" y="0"/>
                    </a:lnTo>
                    <a:lnTo>
                      <a:pt x="2160376" y="540094"/>
                    </a:lnTo>
                    <a:lnTo>
                      <a:pt x="2160376" y="1620282"/>
                    </a:lnTo>
                    <a:lnTo>
                      <a:pt x="1620282" y="2160376"/>
                    </a:lnTo>
                    <a:lnTo>
                      <a:pt x="540094" y="2160376"/>
                    </a:lnTo>
                    <a:lnTo>
                      <a:pt x="0" y="1620282"/>
                    </a:lnTo>
                    <a:lnTo>
                      <a:pt x="0" y="540094"/>
                    </a:ln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BB2AF307-C30B-8835-FCFE-6EC670D33D55}"/>
                  </a:ext>
                </a:extLst>
              </p:cNvPr>
              <p:cNvSpPr/>
              <p:nvPr/>
            </p:nvSpPr>
            <p:spPr>
              <a:xfrm>
                <a:off x="18005" y="126143"/>
                <a:ext cx="828000" cy="828000"/>
              </a:xfrm>
              <a:custGeom>
                <a:avLst/>
                <a:gdLst>
                  <a:gd name="connsiteX0" fmla="*/ 1272794 w 2545587"/>
                  <a:gd name="connsiteY0" fmla="*/ 0 h 2545588"/>
                  <a:gd name="connsiteX1" fmla="*/ 1654631 w 2545587"/>
                  <a:gd name="connsiteY1" fmla="*/ 381838 h 2545588"/>
                  <a:gd name="connsiteX2" fmla="*/ 1554834 w 2545587"/>
                  <a:gd name="connsiteY2" fmla="*/ 481635 h 2545588"/>
                  <a:gd name="connsiteX3" fmla="*/ 1625994 w 2545587"/>
                  <a:gd name="connsiteY3" fmla="*/ 552794 h 2545588"/>
                  <a:gd name="connsiteX4" fmla="*/ 1825586 w 2545587"/>
                  <a:gd name="connsiteY4" fmla="*/ 552794 h 2545588"/>
                  <a:gd name="connsiteX5" fmla="*/ 1992794 w 2545587"/>
                  <a:gd name="connsiteY5" fmla="*/ 720003 h 2545588"/>
                  <a:gd name="connsiteX6" fmla="*/ 1992794 w 2545587"/>
                  <a:gd name="connsiteY6" fmla="*/ 919595 h 2545588"/>
                  <a:gd name="connsiteX7" fmla="*/ 2061925 w 2545587"/>
                  <a:gd name="connsiteY7" fmla="*/ 988726 h 2545588"/>
                  <a:gd name="connsiteX8" fmla="*/ 2163750 w 2545587"/>
                  <a:gd name="connsiteY8" fmla="*/ 886902 h 2545588"/>
                  <a:gd name="connsiteX9" fmla="*/ 2545587 w 2545587"/>
                  <a:gd name="connsiteY9" fmla="*/ 1268739 h 2545588"/>
                  <a:gd name="connsiteX10" fmla="*/ 2163749 w 2545587"/>
                  <a:gd name="connsiteY10" fmla="*/ 1650576 h 2545588"/>
                  <a:gd name="connsiteX11" fmla="*/ 2061925 w 2545587"/>
                  <a:gd name="connsiteY11" fmla="*/ 1548753 h 2545588"/>
                  <a:gd name="connsiteX12" fmla="*/ 1992794 w 2545587"/>
                  <a:gd name="connsiteY12" fmla="*/ 1617884 h 2545588"/>
                  <a:gd name="connsiteX13" fmla="*/ 1992794 w 2545587"/>
                  <a:gd name="connsiteY13" fmla="*/ 1825587 h 2545588"/>
                  <a:gd name="connsiteX14" fmla="*/ 1825586 w 2545587"/>
                  <a:gd name="connsiteY14" fmla="*/ 1992795 h 2545588"/>
                  <a:gd name="connsiteX15" fmla="*/ 1617884 w 2545587"/>
                  <a:gd name="connsiteY15" fmla="*/ 1992795 h 2545588"/>
                  <a:gd name="connsiteX16" fmla="*/ 1550780 w 2545587"/>
                  <a:gd name="connsiteY16" fmla="*/ 2059899 h 2545588"/>
                  <a:gd name="connsiteX17" fmla="*/ 1654632 w 2545587"/>
                  <a:gd name="connsiteY17" fmla="*/ 2163751 h 2545588"/>
                  <a:gd name="connsiteX18" fmla="*/ 1272794 w 2545587"/>
                  <a:gd name="connsiteY18" fmla="*/ 2545588 h 2545588"/>
                  <a:gd name="connsiteX19" fmla="*/ 890957 w 2545587"/>
                  <a:gd name="connsiteY19" fmla="*/ 2163751 h 2545588"/>
                  <a:gd name="connsiteX20" fmla="*/ 994808 w 2545587"/>
                  <a:gd name="connsiteY20" fmla="*/ 2059899 h 2545588"/>
                  <a:gd name="connsiteX21" fmla="*/ 927704 w 2545587"/>
                  <a:gd name="connsiteY21" fmla="*/ 1992795 h 2545588"/>
                  <a:gd name="connsiteX22" fmla="*/ 720003 w 2545587"/>
                  <a:gd name="connsiteY22" fmla="*/ 1992796 h 2545588"/>
                  <a:gd name="connsiteX23" fmla="*/ 552794 w 2545587"/>
                  <a:gd name="connsiteY23" fmla="*/ 1825587 h 2545588"/>
                  <a:gd name="connsiteX24" fmla="*/ 552794 w 2545587"/>
                  <a:gd name="connsiteY24" fmla="*/ 1617885 h 2545588"/>
                  <a:gd name="connsiteX25" fmla="*/ 483662 w 2545587"/>
                  <a:gd name="connsiteY25" fmla="*/ 1548753 h 2545588"/>
                  <a:gd name="connsiteX26" fmla="*/ 381838 w 2545587"/>
                  <a:gd name="connsiteY26" fmla="*/ 1650576 h 2545588"/>
                  <a:gd name="connsiteX27" fmla="*/ 0 w 2545587"/>
                  <a:gd name="connsiteY27" fmla="*/ 1268738 h 2545588"/>
                  <a:gd name="connsiteX28" fmla="*/ 381838 w 2545587"/>
                  <a:gd name="connsiteY28" fmla="*/ 886901 h 2545588"/>
                  <a:gd name="connsiteX29" fmla="*/ 483663 w 2545587"/>
                  <a:gd name="connsiteY29" fmla="*/ 988725 h 2545588"/>
                  <a:gd name="connsiteX30" fmla="*/ 552794 w 2545587"/>
                  <a:gd name="connsiteY30" fmla="*/ 919593 h 2545588"/>
                  <a:gd name="connsiteX31" fmla="*/ 552794 w 2545587"/>
                  <a:gd name="connsiteY31" fmla="*/ 720003 h 2545588"/>
                  <a:gd name="connsiteX32" fmla="*/ 720002 w 2545587"/>
                  <a:gd name="connsiteY32" fmla="*/ 552794 h 2545588"/>
                  <a:gd name="connsiteX33" fmla="*/ 919594 w 2545587"/>
                  <a:gd name="connsiteY33" fmla="*/ 552794 h 2545588"/>
                  <a:gd name="connsiteX34" fmla="*/ 990753 w 2545587"/>
                  <a:gd name="connsiteY34" fmla="*/ 481635 h 2545588"/>
                  <a:gd name="connsiteX35" fmla="*/ 890956 w 2545587"/>
                  <a:gd name="connsiteY35" fmla="*/ 381838 h 2545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2545587" h="2545588">
                    <a:moveTo>
                      <a:pt x="1272794" y="0"/>
                    </a:moveTo>
                    <a:lnTo>
                      <a:pt x="1654631" y="381838"/>
                    </a:lnTo>
                    <a:lnTo>
                      <a:pt x="1554834" y="481635"/>
                    </a:lnTo>
                    <a:lnTo>
                      <a:pt x="1625994" y="552794"/>
                    </a:lnTo>
                    <a:lnTo>
                      <a:pt x="1825586" y="552794"/>
                    </a:lnTo>
                    <a:lnTo>
                      <a:pt x="1992794" y="720003"/>
                    </a:lnTo>
                    <a:lnTo>
                      <a:pt x="1992794" y="919595"/>
                    </a:lnTo>
                    <a:lnTo>
                      <a:pt x="2061925" y="988726"/>
                    </a:lnTo>
                    <a:lnTo>
                      <a:pt x="2163750" y="886902"/>
                    </a:lnTo>
                    <a:lnTo>
                      <a:pt x="2545587" y="1268739"/>
                    </a:lnTo>
                    <a:lnTo>
                      <a:pt x="2163749" y="1650576"/>
                    </a:lnTo>
                    <a:lnTo>
                      <a:pt x="2061925" y="1548753"/>
                    </a:lnTo>
                    <a:lnTo>
                      <a:pt x="1992794" y="1617884"/>
                    </a:lnTo>
                    <a:lnTo>
                      <a:pt x="1992794" y="1825587"/>
                    </a:lnTo>
                    <a:lnTo>
                      <a:pt x="1825586" y="1992795"/>
                    </a:lnTo>
                    <a:lnTo>
                      <a:pt x="1617884" y="1992795"/>
                    </a:lnTo>
                    <a:lnTo>
                      <a:pt x="1550780" y="2059899"/>
                    </a:lnTo>
                    <a:lnTo>
                      <a:pt x="1654632" y="2163751"/>
                    </a:lnTo>
                    <a:lnTo>
                      <a:pt x="1272794" y="2545588"/>
                    </a:lnTo>
                    <a:lnTo>
                      <a:pt x="890957" y="2163751"/>
                    </a:lnTo>
                    <a:lnTo>
                      <a:pt x="994808" y="2059899"/>
                    </a:lnTo>
                    <a:lnTo>
                      <a:pt x="927704" y="1992795"/>
                    </a:lnTo>
                    <a:lnTo>
                      <a:pt x="720003" y="1992796"/>
                    </a:lnTo>
                    <a:lnTo>
                      <a:pt x="552794" y="1825587"/>
                    </a:lnTo>
                    <a:lnTo>
                      <a:pt x="552794" y="1617885"/>
                    </a:lnTo>
                    <a:lnTo>
                      <a:pt x="483662" y="1548753"/>
                    </a:lnTo>
                    <a:lnTo>
                      <a:pt x="381838" y="1650576"/>
                    </a:lnTo>
                    <a:lnTo>
                      <a:pt x="0" y="1268738"/>
                    </a:lnTo>
                    <a:lnTo>
                      <a:pt x="381838" y="886901"/>
                    </a:lnTo>
                    <a:lnTo>
                      <a:pt x="483663" y="988725"/>
                    </a:lnTo>
                    <a:lnTo>
                      <a:pt x="552794" y="919593"/>
                    </a:lnTo>
                    <a:lnTo>
                      <a:pt x="552794" y="720003"/>
                    </a:lnTo>
                    <a:lnTo>
                      <a:pt x="720002" y="552794"/>
                    </a:lnTo>
                    <a:lnTo>
                      <a:pt x="919594" y="552794"/>
                    </a:lnTo>
                    <a:lnTo>
                      <a:pt x="990753" y="481635"/>
                    </a:lnTo>
                    <a:lnTo>
                      <a:pt x="890956" y="381838"/>
                    </a:ln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C041FED3-6950-E4E9-FD0E-3DA15FD73F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436" y="6052199"/>
              <a:ext cx="509116" cy="509117"/>
            </a:xfrm>
            <a:custGeom>
              <a:avLst/>
              <a:gdLst>
                <a:gd name="connsiteX0" fmla="*/ 254558 w 509116"/>
                <a:gd name="connsiteY0" fmla="*/ 0 h 509117"/>
                <a:gd name="connsiteX1" fmla="*/ 509116 w 509116"/>
                <a:gd name="connsiteY1" fmla="*/ 254558 h 509117"/>
                <a:gd name="connsiteX2" fmla="*/ 254558 w 509116"/>
                <a:gd name="connsiteY2" fmla="*/ 509117 h 509117"/>
                <a:gd name="connsiteX3" fmla="*/ 0 w 509116"/>
                <a:gd name="connsiteY3" fmla="*/ 254558 h 50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9116" h="509117">
                  <a:moveTo>
                    <a:pt x="254558" y="0"/>
                  </a:moveTo>
                  <a:lnTo>
                    <a:pt x="509116" y="254558"/>
                  </a:lnTo>
                  <a:lnTo>
                    <a:pt x="254558" y="509117"/>
                  </a:lnTo>
                  <a:lnTo>
                    <a:pt x="0" y="254558"/>
                  </a:lnTo>
                  <a:close/>
                </a:path>
              </a:pathLst>
            </a:custGeom>
            <a:solidFill>
              <a:srgbClr val="98C8E8"/>
            </a:solidFill>
            <a:ln>
              <a:solidFill>
                <a:srgbClr val="98C8E8"/>
              </a:solidFill>
            </a:ln>
            <a:scene3d>
              <a:camera prst="orthographicFront"/>
              <a:lightRig rig="threePt" dir="t"/>
            </a:scene3d>
            <a:sp3d>
              <a:bevelT w="254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D0984331-77BC-26E6-AB7D-1E57103F076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436" y="6052199"/>
              <a:ext cx="509116" cy="509117"/>
            </a:xfrm>
            <a:custGeom>
              <a:avLst/>
              <a:gdLst>
                <a:gd name="connsiteX0" fmla="*/ 254558 w 509116"/>
                <a:gd name="connsiteY0" fmla="*/ 0 h 509117"/>
                <a:gd name="connsiteX1" fmla="*/ 509116 w 509116"/>
                <a:gd name="connsiteY1" fmla="*/ 254558 h 509117"/>
                <a:gd name="connsiteX2" fmla="*/ 254558 w 509116"/>
                <a:gd name="connsiteY2" fmla="*/ 509117 h 509117"/>
                <a:gd name="connsiteX3" fmla="*/ 0 w 509116"/>
                <a:gd name="connsiteY3" fmla="*/ 254558 h 50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9116" h="509117">
                  <a:moveTo>
                    <a:pt x="254558" y="0"/>
                  </a:moveTo>
                  <a:lnTo>
                    <a:pt x="509116" y="254558"/>
                  </a:lnTo>
                  <a:lnTo>
                    <a:pt x="254558" y="509117"/>
                  </a:lnTo>
                  <a:lnTo>
                    <a:pt x="0" y="254558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D05987CC-52BE-3DE0-4F8F-CE2256C113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8008" y="6143983"/>
              <a:ext cx="286019" cy="330033"/>
            </a:xfrm>
            <a:custGeom>
              <a:avLst/>
              <a:gdLst>
                <a:gd name="connsiteX0" fmla="*/ 1098070 w 2193768"/>
                <a:gd name="connsiteY0" fmla="*/ 1666697 h 2531351"/>
                <a:gd name="connsiteX1" fmla="*/ 1071904 w 2193768"/>
                <a:gd name="connsiteY1" fmla="*/ 1783225 h 2531351"/>
                <a:gd name="connsiteX2" fmla="*/ 991678 w 2193768"/>
                <a:gd name="connsiteY2" fmla="*/ 2008518 h 2531351"/>
                <a:gd name="connsiteX3" fmla="*/ 997285 w 2193768"/>
                <a:gd name="connsiteY3" fmla="*/ 2036626 h 2531351"/>
                <a:gd name="connsiteX4" fmla="*/ 1082327 w 2193768"/>
                <a:gd name="connsiteY4" fmla="*/ 2123752 h 2531351"/>
                <a:gd name="connsiteX5" fmla="*/ 1111513 w 2193768"/>
                <a:gd name="connsiteY5" fmla="*/ 2124256 h 2531351"/>
                <a:gd name="connsiteX6" fmla="*/ 1194255 w 2193768"/>
                <a:gd name="connsiteY6" fmla="*/ 2038639 h 2531351"/>
                <a:gd name="connsiteX7" fmla="*/ 1202306 w 2193768"/>
                <a:gd name="connsiteY7" fmla="*/ 2006936 h 2531351"/>
                <a:gd name="connsiteX8" fmla="*/ 1112735 w 2193768"/>
                <a:gd name="connsiteY8" fmla="*/ 1734701 h 2531351"/>
                <a:gd name="connsiteX9" fmla="*/ 1098070 w 2193768"/>
                <a:gd name="connsiteY9" fmla="*/ 1666697 h 2531351"/>
                <a:gd name="connsiteX10" fmla="*/ 747765 w 2193768"/>
                <a:gd name="connsiteY10" fmla="*/ 1464838 h 2531351"/>
                <a:gd name="connsiteX11" fmla="*/ 702693 w 2193768"/>
                <a:gd name="connsiteY11" fmla="*/ 1479934 h 2531351"/>
                <a:gd name="connsiteX12" fmla="*/ 438724 w 2193768"/>
                <a:gd name="connsiteY12" fmla="*/ 1540607 h 2531351"/>
                <a:gd name="connsiteX13" fmla="*/ 386894 w 2193768"/>
                <a:gd name="connsiteY13" fmla="*/ 1547795 h 2531351"/>
                <a:gd name="connsiteX14" fmla="*/ 373307 w 2193768"/>
                <a:gd name="connsiteY14" fmla="*/ 1600272 h 2531351"/>
                <a:gd name="connsiteX15" fmla="*/ 338370 w 2193768"/>
                <a:gd name="connsiteY15" fmla="*/ 1704796 h 2531351"/>
                <a:gd name="connsiteX16" fmla="*/ 477471 w 2193768"/>
                <a:gd name="connsiteY16" fmla="*/ 1737792 h 2531351"/>
                <a:gd name="connsiteX17" fmla="*/ 507592 w 2193768"/>
                <a:gd name="connsiteY17" fmla="*/ 1728231 h 2531351"/>
                <a:gd name="connsiteX18" fmla="*/ 747837 w 2193768"/>
                <a:gd name="connsiteY18" fmla="*/ 1465197 h 2531351"/>
                <a:gd name="connsiteX19" fmla="*/ 1440108 w 2193768"/>
                <a:gd name="connsiteY19" fmla="*/ 1463904 h 2531351"/>
                <a:gd name="connsiteX20" fmla="*/ 1684523 w 2193768"/>
                <a:gd name="connsiteY20" fmla="*/ 1725284 h 2531351"/>
                <a:gd name="connsiteX21" fmla="*/ 1720466 w 2193768"/>
                <a:gd name="connsiteY21" fmla="*/ 1736355 h 2531351"/>
                <a:gd name="connsiteX22" fmla="*/ 1841092 w 2193768"/>
                <a:gd name="connsiteY22" fmla="*/ 1706378 h 2531351"/>
                <a:gd name="connsiteX23" fmla="*/ 1851228 w 2193768"/>
                <a:gd name="connsiteY23" fmla="*/ 1692504 h 2531351"/>
                <a:gd name="connsiteX24" fmla="*/ 1815284 w 2193768"/>
                <a:gd name="connsiteY24" fmla="*/ 1565121 h 2531351"/>
                <a:gd name="connsiteX25" fmla="*/ 1788687 w 2193768"/>
                <a:gd name="connsiteY25" fmla="*/ 1544417 h 2531351"/>
                <a:gd name="connsiteX26" fmla="*/ 1595095 w 2193768"/>
                <a:gd name="connsiteY26" fmla="*/ 1512283 h 2531351"/>
                <a:gd name="connsiteX27" fmla="*/ 1440108 w 2193768"/>
                <a:gd name="connsiteY27" fmla="*/ 1463904 h 2531351"/>
                <a:gd name="connsiteX28" fmla="*/ 1099508 w 2193768"/>
                <a:gd name="connsiteY28" fmla="*/ 1380155 h 2531351"/>
                <a:gd name="connsiteX29" fmla="*/ 1118702 w 2193768"/>
                <a:gd name="connsiteY29" fmla="*/ 1481803 h 2531351"/>
                <a:gd name="connsiteX30" fmla="*/ 1273905 w 2193768"/>
                <a:gd name="connsiteY30" fmla="*/ 1881710 h 2531351"/>
                <a:gd name="connsiteX31" fmla="*/ 1325951 w 2193768"/>
                <a:gd name="connsiteY31" fmla="*/ 1949212 h 2531351"/>
                <a:gd name="connsiteX32" fmla="*/ 1351543 w 2193768"/>
                <a:gd name="connsiteY32" fmla="*/ 1953669 h 2531351"/>
                <a:gd name="connsiteX33" fmla="*/ 1396688 w 2193768"/>
                <a:gd name="connsiteY33" fmla="*/ 1937638 h 2531351"/>
                <a:gd name="connsiteX34" fmla="*/ 1418901 w 2193768"/>
                <a:gd name="connsiteY34" fmla="*/ 1936128 h 2531351"/>
                <a:gd name="connsiteX35" fmla="*/ 1413581 w 2193768"/>
                <a:gd name="connsiteY35" fmla="*/ 1960426 h 2531351"/>
                <a:gd name="connsiteX36" fmla="*/ 1345145 w 2193768"/>
                <a:gd name="connsiteY36" fmla="*/ 2068256 h 2531351"/>
                <a:gd name="connsiteX37" fmla="*/ 1211651 w 2193768"/>
                <a:gd name="connsiteY37" fmla="*/ 2299300 h 2531351"/>
                <a:gd name="connsiteX38" fmla="*/ 1098142 w 2193768"/>
                <a:gd name="connsiteY38" fmla="*/ 2531351 h 2531351"/>
                <a:gd name="connsiteX39" fmla="*/ 1035816 w 2193768"/>
                <a:gd name="connsiteY39" fmla="*/ 2405765 h 2531351"/>
                <a:gd name="connsiteX40" fmla="*/ 914471 w 2193768"/>
                <a:gd name="connsiteY40" fmla="*/ 2177093 h 2531351"/>
                <a:gd name="connsiteX41" fmla="*/ 772495 w 2193768"/>
                <a:gd name="connsiteY41" fmla="*/ 1948277 h 2531351"/>
                <a:gd name="connsiteX42" fmla="*/ 767966 w 2193768"/>
                <a:gd name="connsiteY42" fmla="*/ 1933181 h 2531351"/>
                <a:gd name="connsiteX43" fmla="*/ 769188 w 2193768"/>
                <a:gd name="connsiteY43" fmla="*/ 1931959 h 2531351"/>
                <a:gd name="connsiteX44" fmla="*/ 840428 w 2193768"/>
                <a:gd name="connsiteY44" fmla="*/ 1952806 h 2531351"/>
                <a:gd name="connsiteX45" fmla="*/ 870261 w 2193768"/>
                <a:gd name="connsiteY45" fmla="*/ 1946911 h 2531351"/>
                <a:gd name="connsiteX46" fmla="*/ 952428 w 2193768"/>
                <a:gd name="connsiteY46" fmla="*/ 1829089 h 2531351"/>
                <a:gd name="connsiteX47" fmla="*/ 1073341 w 2193768"/>
                <a:gd name="connsiteY47" fmla="*/ 1494528 h 2531351"/>
                <a:gd name="connsiteX48" fmla="*/ 1099508 w 2193768"/>
                <a:gd name="connsiteY48" fmla="*/ 1380155 h 2531351"/>
                <a:gd name="connsiteX49" fmla="*/ 353466 w 2193768"/>
                <a:gd name="connsiteY49" fmla="*/ 1306974 h 2531351"/>
                <a:gd name="connsiteX50" fmla="*/ 371366 w 2193768"/>
                <a:gd name="connsiteY50" fmla="*/ 1374045 h 2531351"/>
                <a:gd name="connsiteX51" fmla="*/ 408244 w 2193768"/>
                <a:gd name="connsiteY51" fmla="*/ 1412935 h 2531351"/>
                <a:gd name="connsiteX52" fmla="*/ 683930 w 2193768"/>
                <a:gd name="connsiteY52" fmla="*/ 1408335 h 2531351"/>
                <a:gd name="connsiteX53" fmla="*/ 965727 w 2193768"/>
                <a:gd name="connsiteY53" fmla="*/ 1331847 h 2531351"/>
                <a:gd name="connsiteX54" fmla="*/ 978953 w 2193768"/>
                <a:gd name="connsiteY54" fmla="*/ 1329978 h 2531351"/>
                <a:gd name="connsiteX55" fmla="*/ 984489 w 2193768"/>
                <a:gd name="connsiteY55" fmla="*/ 1335442 h 2531351"/>
                <a:gd name="connsiteX56" fmla="*/ 825116 w 2193768"/>
                <a:gd name="connsiteY56" fmla="*/ 1486404 h 2531351"/>
                <a:gd name="connsiteX57" fmla="*/ 629009 w 2193768"/>
                <a:gd name="connsiteY57" fmla="*/ 1776180 h 2531351"/>
                <a:gd name="connsiteX58" fmla="*/ 643817 w 2193768"/>
                <a:gd name="connsiteY58" fmla="*/ 1843034 h 2531351"/>
                <a:gd name="connsiteX59" fmla="*/ 686949 w 2193768"/>
                <a:gd name="connsiteY59" fmla="*/ 1890408 h 2531351"/>
                <a:gd name="connsiteX60" fmla="*/ 11213 w 2193768"/>
                <a:gd name="connsiteY60" fmla="*/ 1895296 h 2531351"/>
                <a:gd name="connsiteX61" fmla="*/ 9920 w 2193768"/>
                <a:gd name="connsiteY61" fmla="*/ 1893714 h 2531351"/>
                <a:gd name="connsiteX62" fmla="*/ 64913 w 2193768"/>
                <a:gd name="connsiteY62" fmla="*/ 1806660 h 2531351"/>
                <a:gd name="connsiteX63" fmla="*/ 282874 w 2193768"/>
                <a:gd name="connsiteY63" fmla="*/ 1443559 h 2531351"/>
                <a:gd name="connsiteX64" fmla="*/ 353466 w 2193768"/>
                <a:gd name="connsiteY64" fmla="*/ 1306974 h 2531351"/>
                <a:gd name="connsiteX65" fmla="*/ 1840877 w 2193768"/>
                <a:gd name="connsiteY65" fmla="*/ 1306615 h 2531351"/>
                <a:gd name="connsiteX66" fmla="*/ 2193122 w 2193768"/>
                <a:gd name="connsiteY66" fmla="*/ 1897166 h 2531351"/>
                <a:gd name="connsiteX67" fmla="*/ 1502649 w 2193768"/>
                <a:gd name="connsiteY67" fmla="*/ 1885592 h 2531351"/>
                <a:gd name="connsiteX68" fmla="*/ 1562746 w 2193768"/>
                <a:gd name="connsiteY68" fmla="*/ 1832036 h 2531351"/>
                <a:gd name="connsiteX69" fmla="*/ 1572810 w 2193768"/>
                <a:gd name="connsiteY69" fmla="*/ 1797818 h 2531351"/>
                <a:gd name="connsiteX70" fmla="*/ 1445499 w 2193768"/>
                <a:gd name="connsiteY70" fmla="*/ 1573747 h 2531351"/>
                <a:gd name="connsiteX71" fmla="*/ 1278434 w 2193768"/>
                <a:gd name="connsiteY71" fmla="*/ 1396187 h 2531351"/>
                <a:gd name="connsiteX72" fmla="*/ 1223297 w 2193768"/>
                <a:gd name="connsiteY72" fmla="*/ 1350035 h 2531351"/>
                <a:gd name="connsiteX73" fmla="*/ 1203528 w 2193768"/>
                <a:gd name="connsiteY73" fmla="*/ 1325738 h 2531351"/>
                <a:gd name="connsiteX74" fmla="*/ 1204894 w 2193768"/>
                <a:gd name="connsiteY74" fmla="*/ 1324156 h 2531351"/>
                <a:gd name="connsiteX75" fmla="*/ 1504662 w 2193768"/>
                <a:gd name="connsiteY75" fmla="*/ 1407473 h 2531351"/>
                <a:gd name="connsiteX76" fmla="*/ 1799398 w 2193768"/>
                <a:gd name="connsiteY76" fmla="*/ 1410133 h 2531351"/>
                <a:gd name="connsiteX77" fmla="*/ 1818808 w 2193768"/>
                <a:gd name="connsiteY77" fmla="*/ 1391586 h 2531351"/>
                <a:gd name="connsiteX78" fmla="*/ 1840877 w 2193768"/>
                <a:gd name="connsiteY78" fmla="*/ 1306615 h 2531351"/>
                <a:gd name="connsiteX79" fmla="*/ 902825 w 2193768"/>
                <a:gd name="connsiteY79" fmla="*/ 934097 h 2531351"/>
                <a:gd name="connsiteX80" fmla="*/ 1028267 w 2193768"/>
                <a:gd name="connsiteY80" fmla="*/ 988732 h 2531351"/>
                <a:gd name="connsiteX81" fmla="*/ 1039050 w 2193768"/>
                <a:gd name="connsiteY81" fmla="*/ 1005409 h 2531351"/>
                <a:gd name="connsiteX82" fmla="*/ 1092103 w 2193768"/>
                <a:gd name="connsiteY82" fmla="*/ 1227755 h 2531351"/>
                <a:gd name="connsiteX83" fmla="*/ 1100873 w 2193768"/>
                <a:gd name="connsiteY83" fmla="*/ 1239976 h 2531351"/>
                <a:gd name="connsiteX84" fmla="*/ 1145587 w 2193768"/>
                <a:gd name="connsiteY84" fmla="*/ 1022087 h 2531351"/>
                <a:gd name="connsiteX85" fmla="*/ 1185412 w 2193768"/>
                <a:gd name="connsiteY85" fmla="*/ 973707 h 2531351"/>
                <a:gd name="connsiteX86" fmla="*/ 1273977 w 2193768"/>
                <a:gd name="connsiteY86" fmla="*/ 936685 h 2531351"/>
                <a:gd name="connsiteX87" fmla="*/ 1291733 w 2193768"/>
                <a:gd name="connsiteY87" fmla="*/ 948043 h 2531351"/>
                <a:gd name="connsiteX88" fmla="*/ 1301293 w 2193768"/>
                <a:gd name="connsiteY88" fmla="*/ 1048685 h 2531351"/>
                <a:gd name="connsiteX89" fmla="*/ 1285335 w 2193768"/>
                <a:gd name="connsiteY89" fmla="*/ 1096418 h 2531351"/>
                <a:gd name="connsiteX90" fmla="*/ 1173263 w 2193768"/>
                <a:gd name="connsiteY90" fmla="*/ 1203242 h 2531351"/>
                <a:gd name="connsiteX91" fmla="*/ 1128765 w 2193768"/>
                <a:gd name="connsiteY91" fmla="*/ 1247812 h 2531351"/>
                <a:gd name="connsiteX92" fmla="*/ 1122439 w 2193768"/>
                <a:gd name="connsiteY92" fmla="*/ 1250543 h 2531351"/>
                <a:gd name="connsiteX93" fmla="*/ 1124596 w 2193768"/>
                <a:gd name="connsiteY93" fmla="*/ 1253203 h 2531351"/>
                <a:gd name="connsiteX94" fmla="*/ 1129628 w 2193768"/>
                <a:gd name="connsiteY94" fmla="*/ 1249537 h 2531351"/>
                <a:gd name="connsiteX95" fmla="*/ 1263840 w 2193768"/>
                <a:gd name="connsiteY95" fmla="*/ 1205758 h 2531351"/>
                <a:gd name="connsiteX96" fmla="*/ 1353483 w 2193768"/>
                <a:gd name="connsiteY96" fmla="*/ 1180526 h 2531351"/>
                <a:gd name="connsiteX97" fmla="*/ 1378931 w 2193768"/>
                <a:gd name="connsiteY97" fmla="*/ 1184192 h 2531351"/>
                <a:gd name="connsiteX98" fmla="*/ 1483814 w 2193768"/>
                <a:gd name="connsiteY98" fmla="*/ 1264130 h 2531351"/>
                <a:gd name="connsiteX99" fmla="*/ 1379578 w 2193768"/>
                <a:gd name="connsiteY99" fmla="*/ 1336735 h 2531351"/>
                <a:gd name="connsiteX100" fmla="*/ 1342413 w 2193768"/>
                <a:gd name="connsiteY100" fmla="*/ 1342846 h 2531351"/>
                <a:gd name="connsiteX101" fmla="*/ 1116257 w 2193768"/>
                <a:gd name="connsiteY101" fmla="*/ 1279513 h 2531351"/>
                <a:gd name="connsiteX102" fmla="*/ 1168806 w 2193768"/>
                <a:gd name="connsiteY102" fmla="*/ 1323724 h 2531351"/>
                <a:gd name="connsiteX103" fmla="*/ 1283250 w 2193768"/>
                <a:gd name="connsiteY103" fmla="*/ 1427097 h 2531351"/>
                <a:gd name="connsiteX104" fmla="*/ 1304816 w 2193768"/>
                <a:gd name="connsiteY104" fmla="*/ 1491364 h 2531351"/>
                <a:gd name="connsiteX105" fmla="*/ 1296621 w 2193768"/>
                <a:gd name="connsiteY105" fmla="*/ 1559944 h 2531351"/>
                <a:gd name="connsiteX106" fmla="*/ 1288498 w 2193768"/>
                <a:gd name="connsiteY106" fmla="*/ 1595887 h 2531351"/>
                <a:gd name="connsiteX107" fmla="*/ 1169094 w 2193768"/>
                <a:gd name="connsiteY107" fmla="*/ 1540247 h 2531351"/>
                <a:gd name="connsiteX108" fmla="*/ 1150907 w 2193768"/>
                <a:gd name="connsiteY108" fmla="*/ 1512571 h 2531351"/>
                <a:gd name="connsiteX109" fmla="*/ 1101807 w 2193768"/>
                <a:gd name="connsiteY109" fmla="*/ 1297342 h 2531351"/>
                <a:gd name="connsiteX110" fmla="*/ 1094619 w 2193768"/>
                <a:gd name="connsiteY110" fmla="*/ 1281742 h 2531351"/>
                <a:gd name="connsiteX111" fmla="*/ 1049546 w 2193768"/>
                <a:gd name="connsiteY111" fmla="*/ 1508042 h 2531351"/>
                <a:gd name="connsiteX112" fmla="*/ 1009793 w 2193768"/>
                <a:gd name="connsiteY112" fmla="*/ 1556493 h 2531351"/>
                <a:gd name="connsiteX113" fmla="*/ 921228 w 2193768"/>
                <a:gd name="connsiteY113" fmla="*/ 1593515 h 2531351"/>
                <a:gd name="connsiteX114" fmla="*/ 903328 w 2193768"/>
                <a:gd name="connsiteY114" fmla="*/ 1582373 h 2531351"/>
                <a:gd name="connsiteX115" fmla="*/ 893767 w 2193768"/>
                <a:gd name="connsiteY115" fmla="*/ 1481731 h 2531351"/>
                <a:gd name="connsiteX116" fmla="*/ 909510 w 2193768"/>
                <a:gd name="connsiteY116" fmla="*/ 1433783 h 2531351"/>
                <a:gd name="connsiteX117" fmla="*/ 1052709 w 2193768"/>
                <a:gd name="connsiteY117" fmla="*/ 1301727 h 2531351"/>
                <a:gd name="connsiteX118" fmla="*/ 1066296 w 2193768"/>
                <a:gd name="connsiteY118" fmla="*/ 1282533 h 2531351"/>
                <a:gd name="connsiteX119" fmla="*/ 1072622 w 2193768"/>
                <a:gd name="connsiteY119" fmla="*/ 1279801 h 2531351"/>
                <a:gd name="connsiteX120" fmla="*/ 1070465 w 2193768"/>
                <a:gd name="connsiteY120" fmla="*/ 1277141 h 2531351"/>
                <a:gd name="connsiteX121" fmla="*/ 1065001 w 2193768"/>
                <a:gd name="connsiteY121" fmla="*/ 1280951 h 2531351"/>
                <a:gd name="connsiteX122" fmla="*/ 974065 w 2193768"/>
                <a:gd name="connsiteY122" fmla="*/ 1310856 h 2531351"/>
                <a:gd name="connsiteX123" fmla="*/ 843734 w 2193768"/>
                <a:gd name="connsiteY123" fmla="*/ 1349028 h 2531351"/>
                <a:gd name="connsiteX124" fmla="*/ 815842 w 2193768"/>
                <a:gd name="connsiteY124" fmla="*/ 1346297 h 2531351"/>
                <a:gd name="connsiteX125" fmla="*/ 710528 w 2193768"/>
                <a:gd name="connsiteY125" fmla="*/ 1266071 h 2531351"/>
                <a:gd name="connsiteX126" fmla="*/ 823534 w 2193768"/>
                <a:gd name="connsiteY126" fmla="*/ 1187714 h 2531351"/>
                <a:gd name="connsiteX127" fmla="*/ 849341 w 2193768"/>
                <a:gd name="connsiteY127" fmla="*/ 1186708 h 2531351"/>
                <a:gd name="connsiteX128" fmla="*/ 1068309 w 2193768"/>
                <a:gd name="connsiteY128" fmla="*/ 1253131 h 2531351"/>
                <a:gd name="connsiteX129" fmla="*/ 1083261 w 2193768"/>
                <a:gd name="connsiteY129" fmla="*/ 1253131 h 2531351"/>
                <a:gd name="connsiteX130" fmla="*/ 944735 w 2193768"/>
                <a:gd name="connsiteY130" fmla="*/ 1133799 h 2531351"/>
                <a:gd name="connsiteX131" fmla="*/ 902321 w 2193768"/>
                <a:gd name="connsiteY131" fmla="*/ 1094118 h 2531351"/>
                <a:gd name="connsiteX132" fmla="*/ 887944 w 2193768"/>
                <a:gd name="connsiteY132" fmla="*/ 1063494 h 2531351"/>
                <a:gd name="connsiteX133" fmla="*/ 902825 w 2193768"/>
                <a:gd name="connsiteY133" fmla="*/ 934097 h 2531351"/>
                <a:gd name="connsiteX134" fmla="*/ 493799 w 2193768"/>
                <a:gd name="connsiteY134" fmla="*/ 790890 h 2531351"/>
                <a:gd name="connsiteX135" fmla="*/ 473805 w 2193768"/>
                <a:gd name="connsiteY135" fmla="*/ 794349 h 2531351"/>
                <a:gd name="connsiteX136" fmla="*/ 353108 w 2193768"/>
                <a:gd name="connsiteY136" fmla="*/ 824327 h 2531351"/>
                <a:gd name="connsiteX137" fmla="*/ 342397 w 2193768"/>
                <a:gd name="connsiteY137" fmla="*/ 835756 h 2531351"/>
                <a:gd name="connsiteX138" fmla="*/ 381647 w 2193768"/>
                <a:gd name="connsiteY138" fmla="*/ 973420 h 2531351"/>
                <a:gd name="connsiteX139" fmla="*/ 401128 w 2193768"/>
                <a:gd name="connsiteY139" fmla="*/ 985640 h 2531351"/>
                <a:gd name="connsiteX140" fmla="*/ 592490 w 2193768"/>
                <a:gd name="connsiteY140" fmla="*/ 1015689 h 2531351"/>
                <a:gd name="connsiteX141" fmla="*/ 755314 w 2193768"/>
                <a:gd name="connsiteY141" fmla="*/ 1067951 h 2531351"/>
                <a:gd name="connsiteX142" fmla="*/ 509749 w 2193768"/>
                <a:gd name="connsiteY142" fmla="*/ 805061 h 2531351"/>
                <a:gd name="connsiteX143" fmla="*/ 493799 w 2193768"/>
                <a:gd name="connsiteY143" fmla="*/ 790890 h 2531351"/>
                <a:gd name="connsiteX144" fmla="*/ 1700212 w 2193768"/>
                <a:gd name="connsiteY144" fmla="*/ 789524 h 2531351"/>
                <a:gd name="connsiteX145" fmla="*/ 1688477 w 2193768"/>
                <a:gd name="connsiteY145" fmla="*/ 799526 h 2531351"/>
                <a:gd name="connsiteX146" fmla="*/ 1445427 w 2193768"/>
                <a:gd name="connsiteY146" fmla="*/ 1064500 h 2531351"/>
                <a:gd name="connsiteX147" fmla="*/ 1800044 w 2193768"/>
                <a:gd name="connsiteY147" fmla="*/ 985425 h 2531351"/>
                <a:gd name="connsiteX148" fmla="*/ 1813272 w 2193768"/>
                <a:gd name="connsiteY148" fmla="*/ 969250 h 2531351"/>
                <a:gd name="connsiteX149" fmla="*/ 1851587 w 2193768"/>
                <a:gd name="connsiteY149" fmla="*/ 836835 h 2531351"/>
                <a:gd name="connsiteX150" fmla="*/ 1842745 w 2193768"/>
                <a:gd name="connsiteY150" fmla="*/ 824039 h 2531351"/>
                <a:gd name="connsiteX151" fmla="*/ 1714428 w 2193768"/>
                <a:gd name="connsiteY151" fmla="*/ 791978 h 2531351"/>
                <a:gd name="connsiteX152" fmla="*/ 1700212 w 2193768"/>
                <a:gd name="connsiteY152" fmla="*/ 789524 h 2531351"/>
                <a:gd name="connsiteX153" fmla="*/ 2193768 w 2193768"/>
                <a:gd name="connsiteY153" fmla="*/ 632029 h 2531351"/>
                <a:gd name="connsiteX154" fmla="*/ 1839510 w 2193768"/>
                <a:gd name="connsiteY154" fmla="*/ 1227539 h 2531351"/>
                <a:gd name="connsiteX155" fmla="*/ 1823479 w 2193768"/>
                <a:gd name="connsiteY155" fmla="*/ 1161188 h 2531351"/>
                <a:gd name="connsiteX156" fmla="*/ 1774812 w 2193768"/>
                <a:gd name="connsiteY156" fmla="*/ 1114821 h 2531351"/>
                <a:gd name="connsiteX157" fmla="*/ 1345432 w 2193768"/>
                <a:gd name="connsiteY157" fmla="*/ 1159966 h 2531351"/>
                <a:gd name="connsiteX158" fmla="*/ 1199502 w 2193768"/>
                <a:gd name="connsiteY158" fmla="*/ 1210718 h 2531351"/>
                <a:gd name="connsiteX159" fmla="*/ 1187425 w 2193768"/>
                <a:gd name="connsiteY159" fmla="*/ 1209280 h 2531351"/>
                <a:gd name="connsiteX160" fmla="*/ 1367142 w 2193768"/>
                <a:gd name="connsiteY160" fmla="*/ 1045810 h 2531351"/>
                <a:gd name="connsiteX161" fmla="*/ 1571301 w 2193768"/>
                <a:gd name="connsiteY161" fmla="*/ 736049 h 2531351"/>
                <a:gd name="connsiteX162" fmla="*/ 1560015 w 2193768"/>
                <a:gd name="connsiteY162" fmla="*/ 694786 h 2531351"/>
                <a:gd name="connsiteX163" fmla="*/ 1499917 w 2193768"/>
                <a:gd name="connsiteY163" fmla="*/ 640296 h 2531351"/>
                <a:gd name="connsiteX164" fmla="*/ 2193768 w 2193768"/>
                <a:gd name="connsiteY164" fmla="*/ 632029 h 2531351"/>
                <a:gd name="connsiteX165" fmla="*/ 0 w 2193768"/>
                <a:gd name="connsiteY165" fmla="*/ 631957 h 2531351"/>
                <a:gd name="connsiteX166" fmla="*/ 693564 w 2193768"/>
                <a:gd name="connsiteY166" fmla="*/ 640224 h 2531351"/>
                <a:gd name="connsiteX167" fmla="*/ 634329 w 2193768"/>
                <a:gd name="connsiteY167" fmla="*/ 694571 h 2531351"/>
                <a:gd name="connsiteX168" fmla="*/ 621173 w 2193768"/>
                <a:gd name="connsiteY168" fmla="*/ 733246 h 2531351"/>
                <a:gd name="connsiteX169" fmla="*/ 676239 w 2193768"/>
                <a:gd name="connsiteY169" fmla="*/ 851859 h 2531351"/>
                <a:gd name="connsiteX170" fmla="*/ 919359 w 2193768"/>
                <a:gd name="connsiteY170" fmla="*/ 1138400 h 2531351"/>
                <a:gd name="connsiteX171" fmla="*/ 990600 w 2193768"/>
                <a:gd name="connsiteY171" fmla="*/ 1204895 h 2531351"/>
                <a:gd name="connsiteX172" fmla="*/ 989234 w 2193768"/>
                <a:gd name="connsiteY172" fmla="*/ 1206477 h 2531351"/>
                <a:gd name="connsiteX173" fmla="*/ 687310 w 2193768"/>
                <a:gd name="connsiteY173" fmla="*/ 1122513 h 2531351"/>
                <a:gd name="connsiteX174" fmla="*/ 398037 w 2193768"/>
                <a:gd name="connsiteY174" fmla="*/ 1119781 h 2531351"/>
                <a:gd name="connsiteX175" fmla="*/ 374530 w 2193768"/>
                <a:gd name="connsiteY175" fmla="*/ 1143648 h 2531351"/>
                <a:gd name="connsiteX176" fmla="*/ 352964 w 2193768"/>
                <a:gd name="connsiteY176" fmla="*/ 1223154 h 2531351"/>
                <a:gd name="connsiteX177" fmla="*/ 0 w 2193768"/>
                <a:gd name="connsiteY177" fmla="*/ 631957 h 2531351"/>
                <a:gd name="connsiteX178" fmla="*/ 1094260 w 2193768"/>
                <a:gd name="connsiteY178" fmla="*/ 391137 h 2531351"/>
                <a:gd name="connsiteX179" fmla="*/ 995127 w 2193768"/>
                <a:gd name="connsiteY179" fmla="*/ 493575 h 2531351"/>
                <a:gd name="connsiteX180" fmla="*/ 992037 w 2193768"/>
                <a:gd name="connsiteY180" fmla="*/ 523193 h 2531351"/>
                <a:gd name="connsiteX181" fmla="*/ 1093684 w 2193768"/>
                <a:gd name="connsiteY181" fmla="*/ 865374 h 2531351"/>
                <a:gd name="connsiteX182" fmla="*/ 1104036 w 2193768"/>
                <a:gd name="connsiteY182" fmla="*/ 830796 h 2531351"/>
                <a:gd name="connsiteX183" fmla="*/ 1204678 w 2193768"/>
                <a:gd name="connsiteY183" fmla="*/ 517729 h 2531351"/>
                <a:gd name="connsiteX184" fmla="*/ 1201874 w 2193768"/>
                <a:gd name="connsiteY184" fmla="*/ 497098 h 2531351"/>
                <a:gd name="connsiteX185" fmla="*/ 1124452 w 2193768"/>
                <a:gd name="connsiteY185" fmla="*/ 424708 h 2531351"/>
                <a:gd name="connsiteX186" fmla="*/ 1094260 w 2193768"/>
                <a:gd name="connsiteY186" fmla="*/ 391137 h 2531351"/>
                <a:gd name="connsiteX187" fmla="*/ 1095841 w 2193768"/>
                <a:gd name="connsiteY187" fmla="*/ 0 h 2531351"/>
                <a:gd name="connsiteX188" fmla="*/ 1144293 w 2193768"/>
                <a:gd name="connsiteY188" fmla="*/ 98989 h 2531351"/>
                <a:gd name="connsiteX189" fmla="*/ 1316821 w 2193768"/>
                <a:gd name="connsiteY189" fmla="*/ 418382 h 2531351"/>
                <a:gd name="connsiteX190" fmla="*/ 1419619 w 2193768"/>
                <a:gd name="connsiteY190" fmla="*/ 580486 h 2531351"/>
                <a:gd name="connsiteX191" fmla="*/ 1425514 w 2193768"/>
                <a:gd name="connsiteY191" fmla="*/ 597883 h 2531351"/>
                <a:gd name="connsiteX192" fmla="*/ 1424939 w 2193768"/>
                <a:gd name="connsiteY192" fmla="*/ 598674 h 2531351"/>
                <a:gd name="connsiteX193" fmla="*/ 1351183 w 2193768"/>
                <a:gd name="connsiteY193" fmla="*/ 577108 h 2531351"/>
                <a:gd name="connsiteX194" fmla="*/ 1325735 w 2193768"/>
                <a:gd name="connsiteY194" fmla="*/ 582140 h 2531351"/>
                <a:gd name="connsiteX195" fmla="*/ 1244215 w 2193768"/>
                <a:gd name="connsiteY195" fmla="*/ 697159 h 2531351"/>
                <a:gd name="connsiteX196" fmla="*/ 1107630 w 2193768"/>
                <a:gd name="connsiteY196" fmla="*/ 1106914 h 2531351"/>
                <a:gd name="connsiteX197" fmla="*/ 1095122 w 2193768"/>
                <a:gd name="connsiteY197" fmla="*/ 1150620 h 2531351"/>
                <a:gd name="connsiteX198" fmla="*/ 1075784 w 2193768"/>
                <a:gd name="connsiteY198" fmla="*/ 1057168 h 2531351"/>
                <a:gd name="connsiteX199" fmla="*/ 992252 w 2193768"/>
                <a:gd name="connsiteY199" fmla="*/ 782704 h 2531351"/>
                <a:gd name="connsiteX200" fmla="*/ 892617 w 2193768"/>
                <a:gd name="connsiteY200" fmla="*/ 610176 h 2531351"/>
                <a:gd name="connsiteX201" fmla="*/ 877233 w 2193768"/>
                <a:gd name="connsiteY201" fmla="*/ 591773 h 2531351"/>
                <a:gd name="connsiteX202" fmla="*/ 832304 w 2193768"/>
                <a:gd name="connsiteY202" fmla="*/ 581637 h 2531351"/>
                <a:gd name="connsiteX203" fmla="*/ 757973 w 2193768"/>
                <a:gd name="connsiteY203" fmla="*/ 603203 h 2531351"/>
                <a:gd name="connsiteX204" fmla="*/ 1095841 w 2193768"/>
                <a:gd name="connsiteY204" fmla="*/ 0 h 253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</a:cxnLst>
              <a:rect l="l" t="t" r="r" b="b"/>
              <a:pathLst>
                <a:path w="2193768" h="2531351">
                  <a:moveTo>
                    <a:pt x="1098070" y="1666697"/>
                  </a:moveTo>
                  <a:cubicBezTo>
                    <a:pt x="1090090" y="1706594"/>
                    <a:pt x="1080817" y="1744909"/>
                    <a:pt x="1071904" y="1783225"/>
                  </a:cubicBezTo>
                  <a:cubicBezTo>
                    <a:pt x="1053141" y="1860927"/>
                    <a:pt x="1026256" y="1936444"/>
                    <a:pt x="991678" y="2008518"/>
                  </a:cubicBezTo>
                  <a:cubicBezTo>
                    <a:pt x="986286" y="2020020"/>
                    <a:pt x="983914" y="2026274"/>
                    <a:pt x="997285" y="2036626"/>
                  </a:cubicBezTo>
                  <a:cubicBezTo>
                    <a:pt x="1029418" y="2061499"/>
                    <a:pt x="1060545" y="2088600"/>
                    <a:pt x="1082327" y="2123752"/>
                  </a:cubicBezTo>
                  <a:cubicBezTo>
                    <a:pt x="1093182" y="2141221"/>
                    <a:pt x="1101593" y="2140430"/>
                    <a:pt x="1111513" y="2124256"/>
                  </a:cubicBezTo>
                  <a:cubicBezTo>
                    <a:pt x="1132720" y="2089535"/>
                    <a:pt x="1162409" y="2062577"/>
                    <a:pt x="1194255" y="2038639"/>
                  </a:cubicBezTo>
                  <a:cubicBezTo>
                    <a:pt x="1208632" y="2027999"/>
                    <a:pt x="1209063" y="2021817"/>
                    <a:pt x="1202306" y="2006936"/>
                  </a:cubicBezTo>
                  <a:cubicBezTo>
                    <a:pt x="1162625" y="1919522"/>
                    <a:pt x="1127544" y="1830454"/>
                    <a:pt x="1112735" y="1734701"/>
                  </a:cubicBezTo>
                  <a:cubicBezTo>
                    <a:pt x="1108925" y="1711841"/>
                    <a:pt x="1102958" y="1689341"/>
                    <a:pt x="1098070" y="1666697"/>
                  </a:cubicBezTo>
                  <a:close/>
                  <a:moveTo>
                    <a:pt x="747765" y="1464838"/>
                  </a:moveTo>
                  <a:lnTo>
                    <a:pt x="702693" y="1479934"/>
                  </a:lnTo>
                  <a:cubicBezTo>
                    <a:pt x="616429" y="1509120"/>
                    <a:pt x="530165" y="1532987"/>
                    <a:pt x="438724" y="1540607"/>
                  </a:cubicBezTo>
                  <a:cubicBezTo>
                    <a:pt x="421400" y="1542044"/>
                    <a:pt x="399977" y="1537659"/>
                    <a:pt x="386894" y="1547795"/>
                  </a:cubicBezTo>
                  <a:cubicBezTo>
                    <a:pt x="372157" y="1559081"/>
                    <a:pt x="376471" y="1582301"/>
                    <a:pt x="373307" y="1600272"/>
                  </a:cubicBezTo>
                  <a:cubicBezTo>
                    <a:pt x="366909" y="1636216"/>
                    <a:pt x="350232" y="1668709"/>
                    <a:pt x="338370" y="1704796"/>
                  </a:cubicBezTo>
                  <a:cubicBezTo>
                    <a:pt x="386463" y="1706284"/>
                    <a:pt x="433836" y="1717506"/>
                    <a:pt x="477471" y="1737792"/>
                  </a:cubicBezTo>
                  <a:cubicBezTo>
                    <a:pt x="490986" y="1744118"/>
                    <a:pt x="499037" y="1741315"/>
                    <a:pt x="507592" y="1728231"/>
                  </a:cubicBezTo>
                  <a:cubicBezTo>
                    <a:pt x="572290" y="1626799"/>
                    <a:pt x="658339" y="1544848"/>
                    <a:pt x="747837" y="1465197"/>
                  </a:cubicBezTo>
                  <a:close/>
                  <a:moveTo>
                    <a:pt x="1440108" y="1463904"/>
                  </a:moveTo>
                  <a:cubicBezTo>
                    <a:pt x="1534423" y="1545064"/>
                    <a:pt x="1619825" y="1625218"/>
                    <a:pt x="1684523" y="1725284"/>
                  </a:cubicBezTo>
                  <a:cubicBezTo>
                    <a:pt x="1694731" y="1741243"/>
                    <a:pt x="1704580" y="1743831"/>
                    <a:pt x="1720466" y="1736355"/>
                  </a:cubicBezTo>
                  <a:cubicBezTo>
                    <a:pt x="1758351" y="1718584"/>
                    <a:pt x="1799326" y="1708398"/>
                    <a:pt x="1841092" y="1706378"/>
                  </a:cubicBezTo>
                  <a:cubicBezTo>
                    <a:pt x="1850725" y="1705946"/>
                    <a:pt x="1857051" y="1705084"/>
                    <a:pt x="1851228" y="1692504"/>
                  </a:cubicBezTo>
                  <a:cubicBezTo>
                    <a:pt x="1832681" y="1652161"/>
                    <a:pt x="1820605" y="1609187"/>
                    <a:pt x="1815284" y="1565121"/>
                  </a:cubicBezTo>
                  <a:cubicBezTo>
                    <a:pt x="1812984" y="1547724"/>
                    <a:pt x="1804358" y="1545495"/>
                    <a:pt x="1788687" y="1544417"/>
                  </a:cubicBezTo>
                  <a:cubicBezTo>
                    <a:pt x="1723270" y="1540248"/>
                    <a:pt x="1658356" y="1529479"/>
                    <a:pt x="1595095" y="1512283"/>
                  </a:cubicBezTo>
                  <a:cubicBezTo>
                    <a:pt x="1544487" y="1498481"/>
                    <a:pt x="1494885" y="1481372"/>
                    <a:pt x="1440108" y="1463904"/>
                  </a:cubicBezTo>
                  <a:close/>
                  <a:moveTo>
                    <a:pt x="1099508" y="1380155"/>
                  </a:moveTo>
                  <a:cubicBezTo>
                    <a:pt x="1105834" y="1414014"/>
                    <a:pt x="1111225" y="1448160"/>
                    <a:pt x="1118702" y="1481803"/>
                  </a:cubicBezTo>
                  <a:cubicBezTo>
                    <a:pt x="1149829" y="1623061"/>
                    <a:pt x="1191882" y="1760221"/>
                    <a:pt x="1273905" y="1881710"/>
                  </a:cubicBezTo>
                  <a:cubicBezTo>
                    <a:pt x="1289792" y="1905217"/>
                    <a:pt x="1304817" y="1929443"/>
                    <a:pt x="1325951" y="1949212"/>
                  </a:cubicBezTo>
                  <a:cubicBezTo>
                    <a:pt x="1332133" y="1956911"/>
                    <a:pt x="1343132" y="1958816"/>
                    <a:pt x="1351543" y="1953669"/>
                  </a:cubicBezTo>
                  <a:cubicBezTo>
                    <a:pt x="1366208" y="1947299"/>
                    <a:pt x="1381304" y="1941944"/>
                    <a:pt x="1396688" y="1937638"/>
                  </a:cubicBezTo>
                  <a:cubicBezTo>
                    <a:pt x="1403876" y="1935409"/>
                    <a:pt x="1412143" y="1927933"/>
                    <a:pt x="1418901" y="1936128"/>
                  </a:cubicBezTo>
                  <a:cubicBezTo>
                    <a:pt x="1425658" y="1944323"/>
                    <a:pt x="1417895" y="1953381"/>
                    <a:pt x="1413581" y="1960426"/>
                  </a:cubicBezTo>
                  <a:cubicBezTo>
                    <a:pt x="1391224" y="1996707"/>
                    <a:pt x="1368365" y="2032651"/>
                    <a:pt x="1345145" y="2068256"/>
                  </a:cubicBezTo>
                  <a:cubicBezTo>
                    <a:pt x="1296478" y="2142875"/>
                    <a:pt x="1253633" y="2220800"/>
                    <a:pt x="1211651" y="2299300"/>
                  </a:cubicBezTo>
                  <a:cubicBezTo>
                    <a:pt x="1171826" y="2373919"/>
                    <a:pt x="1132576" y="2449040"/>
                    <a:pt x="1098142" y="2531351"/>
                  </a:cubicBezTo>
                  <a:cubicBezTo>
                    <a:pt x="1076576" y="2487356"/>
                    <a:pt x="1055010" y="2447100"/>
                    <a:pt x="1035816" y="2405765"/>
                  </a:cubicBezTo>
                  <a:cubicBezTo>
                    <a:pt x="999873" y="2327192"/>
                    <a:pt x="956741" y="2252214"/>
                    <a:pt x="914471" y="2177093"/>
                  </a:cubicBezTo>
                  <a:cubicBezTo>
                    <a:pt x="870261" y="2098880"/>
                    <a:pt x="821809" y="2023255"/>
                    <a:pt x="772495" y="1948277"/>
                  </a:cubicBezTo>
                  <a:cubicBezTo>
                    <a:pt x="770266" y="1943489"/>
                    <a:pt x="768757" y="1938407"/>
                    <a:pt x="767966" y="1933181"/>
                  </a:cubicBezTo>
                  <a:lnTo>
                    <a:pt x="769188" y="1931959"/>
                  </a:lnTo>
                  <a:cubicBezTo>
                    <a:pt x="794708" y="1932749"/>
                    <a:pt x="817568" y="1943461"/>
                    <a:pt x="840428" y="1952806"/>
                  </a:cubicBezTo>
                  <a:cubicBezTo>
                    <a:pt x="853368" y="1958125"/>
                    <a:pt x="861203" y="1957335"/>
                    <a:pt x="870261" y="1946911"/>
                  </a:cubicBezTo>
                  <a:cubicBezTo>
                    <a:pt x="901603" y="1910572"/>
                    <a:pt x="929137" y="1871085"/>
                    <a:pt x="952428" y="1829089"/>
                  </a:cubicBezTo>
                  <a:cubicBezTo>
                    <a:pt x="1011447" y="1724206"/>
                    <a:pt x="1044946" y="1610265"/>
                    <a:pt x="1073341" y="1494528"/>
                  </a:cubicBezTo>
                  <a:cubicBezTo>
                    <a:pt x="1082543" y="1457074"/>
                    <a:pt x="1087287" y="1418615"/>
                    <a:pt x="1099508" y="1380155"/>
                  </a:cubicBezTo>
                  <a:close/>
                  <a:moveTo>
                    <a:pt x="353466" y="1306974"/>
                  </a:moveTo>
                  <a:cubicBezTo>
                    <a:pt x="363962" y="1328540"/>
                    <a:pt x="367341" y="1351400"/>
                    <a:pt x="371366" y="1374045"/>
                  </a:cubicBezTo>
                  <a:cubicBezTo>
                    <a:pt x="375176" y="1395611"/>
                    <a:pt x="381359" y="1408263"/>
                    <a:pt x="408244" y="1412935"/>
                  </a:cubicBezTo>
                  <a:cubicBezTo>
                    <a:pt x="500834" y="1428967"/>
                    <a:pt x="592203" y="1422784"/>
                    <a:pt x="683930" y="1408335"/>
                  </a:cubicBezTo>
                  <a:cubicBezTo>
                    <a:pt x="780690" y="1393023"/>
                    <a:pt x="873783" y="1364556"/>
                    <a:pt x="965727" y="1331847"/>
                  </a:cubicBezTo>
                  <a:cubicBezTo>
                    <a:pt x="970040" y="1330790"/>
                    <a:pt x="974497" y="1330165"/>
                    <a:pt x="978953" y="1329978"/>
                  </a:cubicBezTo>
                  <a:lnTo>
                    <a:pt x="984489" y="1335442"/>
                  </a:lnTo>
                  <a:cubicBezTo>
                    <a:pt x="929136" y="1383318"/>
                    <a:pt x="875796" y="1433280"/>
                    <a:pt x="825116" y="1486404"/>
                  </a:cubicBezTo>
                  <a:cubicBezTo>
                    <a:pt x="743165" y="1571734"/>
                    <a:pt x="674153" y="1665762"/>
                    <a:pt x="629009" y="1776180"/>
                  </a:cubicBezTo>
                  <a:cubicBezTo>
                    <a:pt x="613121" y="1815286"/>
                    <a:pt x="613265" y="1814927"/>
                    <a:pt x="643817" y="1843034"/>
                  </a:cubicBezTo>
                  <a:cubicBezTo>
                    <a:pt x="658913" y="1856908"/>
                    <a:pt x="671565" y="1873442"/>
                    <a:pt x="686949" y="1890408"/>
                  </a:cubicBezTo>
                  <a:cubicBezTo>
                    <a:pt x="462591" y="1869489"/>
                    <a:pt x="236722" y="1880272"/>
                    <a:pt x="11213" y="1895296"/>
                  </a:cubicBezTo>
                  <a:lnTo>
                    <a:pt x="9920" y="1893714"/>
                  </a:lnTo>
                  <a:cubicBezTo>
                    <a:pt x="19768" y="1859353"/>
                    <a:pt x="45863" y="1835270"/>
                    <a:pt x="64913" y="1806660"/>
                  </a:cubicBezTo>
                  <a:cubicBezTo>
                    <a:pt x="142839" y="1688766"/>
                    <a:pt x="215875" y="1568211"/>
                    <a:pt x="282874" y="1443559"/>
                  </a:cubicBezTo>
                  <a:cubicBezTo>
                    <a:pt x="306884" y="1398846"/>
                    <a:pt x="329169" y="1353413"/>
                    <a:pt x="353466" y="1306974"/>
                  </a:cubicBezTo>
                  <a:close/>
                  <a:moveTo>
                    <a:pt x="1840877" y="1306615"/>
                  </a:moveTo>
                  <a:cubicBezTo>
                    <a:pt x="1942165" y="1512643"/>
                    <a:pt x="2059987" y="1710138"/>
                    <a:pt x="2193122" y="1897166"/>
                  </a:cubicBezTo>
                  <a:cubicBezTo>
                    <a:pt x="1959993" y="1878547"/>
                    <a:pt x="1733046" y="1869777"/>
                    <a:pt x="1502649" y="1885592"/>
                  </a:cubicBezTo>
                  <a:cubicBezTo>
                    <a:pt x="1521699" y="1866642"/>
                    <a:pt x="1541756" y="1848764"/>
                    <a:pt x="1562746" y="1832036"/>
                  </a:cubicBezTo>
                  <a:cubicBezTo>
                    <a:pt x="1577123" y="1821684"/>
                    <a:pt x="1577627" y="1811476"/>
                    <a:pt x="1572810" y="1797818"/>
                  </a:cubicBezTo>
                  <a:cubicBezTo>
                    <a:pt x="1544056" y="1715292"/>
                    <a:pt x="1497977" y="1642614"/>
                    <a:pt x="1445499" y="1573747"/>
                  </a:cubicBezTo>
                  <a:cubicBezTo>
                    <a:pt x="1395969" y="1509049"/>
                    <a:pt x="1336303" y="1453265"/>
                    <a:pt x="1278434" y="1396187"/>
                  </a:cubicBezTo>
                  <a:cubicBezTo>
                    <a:pt x="1261397" y="1379365"/>
                    <a:pt x="1241628" y="1365491"/>
                    <a:pt x="1223297" y="1350035"/>
                  </a:cubicBezTo>
                  <a:cubicBezTo>
                    <a:pt x="1215246" y="1343206"/>
                    <a:pt x="1205541" y="1337455"/>
                    <a:pt x="1203528" y="1325738"/>
                  </a:cubicBezTo>
                  <a:lnTo>
                    <a:pt x="1204894" y="1324156"/>
                  </a:lnTo>
                  <a:cubicBezTo>
                    <a:pt x="1303379" y="1357080"/>
                    <a:pt x="1401720" y="1390436"/>
                    <a:pt x="1504662" y="1407473"/>
                  </a:cubicBezTo>
                  <a:cubicBezTo>
                    <a:pt x="1602860" y="1423647"/>
                    <a:pt x="1700985" y="1429039"/>
                    <a:pt x="1799398" y="1410133"/>
                  </a:cubicBezTo>
                  <a:cubicBezTo>
                    <a:pt x="1809246" y="1408954"/>
                    <a:pt x="1817154" y="1401398"/>
                    <a:pt x="1818808" y="1391586"/>
                  </a:cubicBezTo>
                  <a:cubicBezTo>
                    <a:pt x="1825996" y="1365347"/>
                    <a:pt x="1825996" y="1337167"/>
                    <a:pt x="1840877" y="1306615"/>
                  </a:cubicBezTo>
                  <a:close/>
                  <a:moveTo>
                    <a:pt x="902825" y="934097"/>
                  </a:moveTo>
                  <a:cubicBezTo>
                    <a:pt x="949696" y="946678"/>
                    <a:pt x="985998" y="974498"/>
                    <a:pt x="1028267" y="988732"/>
                  </a:cubicBezTo>
                  <a:cubicBezTo>
                    <a:pt x="1036319" y="991463"/>
                    <a:pt x="1036894" y="998220"/>
                    <a:pt x="1039050" y="1005409"/>
                  </a:cubicBezTo>
                  <a:cubicBezTo>
                    <a:pt x="1060472" y="1078583"/>
                    <a:pt x="1078157" y="1152791"/>
                    <a:pt x="1092103" y="1227755"/>
                  </a:cubicBezTo>
                  <a:cubicBezTo>
                    <a:pt x="1093109" y="1233147"/>
                    <a:pt x="1093109" y="1238610"/>
                    <a:pt x="1100873" y="1239976"/>
                  </a:cubicBezTo>
                  <a:cubicBezTo>
                    <a:pt x="1112950" y="1166795"/>
                    <a:pt x="1127471" y="1094046"/>
                    <a:pt x="1145587" y="1022087"/>
                  </a:cubicBezTo>
                  <a:cubicBezTo>
                    <a:pt x="1151481" y="998580"/>
                    <a:pt x="1161618" y="982334"/>
                    <a:pt x="1185412" y="973707"/>
                  </a:cubicBezTo>
                  <a:cubicBezTo>
                    <a:pt x="1215461" y="962780"/>
                    <a:pt x="1244575" y="949409"/>
                    <a:pt x="1273977" y="936685"/>
                  </a:cubicBezTo>
                  <a:cubicBezTo>
                    <a:pt x="1286197" y="931438"/>
                    <a:pt x="1289576" y="933810"/>
                    <a:pt x="1291733" y="948043"/>
                  </a:cubicBezTo>
                  <a:cubicBezTo>
                    <a:pt x="1296836" y="981471"/>
                    <a:pt x="1293818" y="1015473"/>
                    <a:pt x="1301293" y="1048685"/>
                  </a:cubicBezTo>
                  <a:cubicBezTo>
                    <a:pt x="1306757" y="1066369"/>
                    <a:pt x="1300359" y="1085584"/>
                    <a:pt x="1285335" y="1096418"/>
                  </a:cubicBezTo>
                  <a:cubicBezTo>
                    <a:pt x="1244072" y="1127760"/>
                    <a:pt x="1209853" y="1166867"/>
                    <a:pt x="1173263" y="1203242"/>
                  </a:cubicBezTo>
                  <a:cubicBezTo>
                    <a:pt x="1158382" y="1217619"/>
                    <a:pt x="1135739" y="1224808"/>
                    <a:pt x="1128765" y="1247812"/>
                  </a:cubicBezTo>
                  <a:lnTo>
                    <a:pt x="1122439" y="1250543"/>
                  </a:lnTo>
                  <a:cubicBezTo>
                    <a:pt x="1123086" y="1251492"/>
                    <a:pt x="1123805" y="1252383"/>
                    <a:pt x="1124596" y="1253203"/>
                  </a:cubicBezTo>
                  <a:cubicBezTo>
                    <a:pt x="1126033" y="1252197"/>
                    <a:pt x="1127830" y="1250831"/>
                    <a:pt x="1129628" y="1249537"/>
                  </a:cubicBezTo>
                  <a:cubicBezTo>
                    <a:pt x="1174342" y="1235159"/>
                    <a:pt x="1218911" y="1219775"/>
                    <a:pt x="1263840" y="1205758"/>
                  </a:cubicBezTo>
                  <a:cubicBezTo>
                    <a:pt x="1293458" y="1196484"/>
                    <a:pt x="1323435" y="1188505"/>
                    <a:pt x="1353483" y="1180526"/>
                  </a:cubicBezTo>
                  <a:cubicBezTo>
                    <a:pt x="1362038" y="1177420"/>
                    <a:pt x="1371599" y="1178793"/>
                    <a:pt x="1378931" y="1184192"/>
                  </a:cubicBezTo>
                  <a:cubicBezTo>
                    <a:pt x="1413149" y="1210646"/>
                    <a:pt x="1447656" y="1236597"/>
                    <a:pt x="1483814" y="1264130"/>
                  </a:cubicBezTo>
                  <a:cubicBezTo>
                    <a:pt x="1447870" y="1289003"/>
                    <a:pt x="1413149" y="1312150"/>
                    <a:pt x="1379578" y="1336735"/>
                  </a:cubicBezTo>
                  <a:cubicBezTo>
                    <a:pt x="1369011" y="1344873"/>
                    <a:pt x="1355065" y="1347166"/>
                    <a:pt x="1342413" y="1342846"/>
                  </a:cubicBezTo>
                  <a:cubicBezTo>
                    <a:pt x="1266716" y="1324227"/>
                    <a:pt x="1192672" y="1299714"/>
                    <a:pt x="1116257" y="1279513"/>
                  </a:cubicBezTo>
                  <a:cubicBezTo>
                    <a:pt x="1133797" y="1293891"/>
                    <a:pt x="1151697" y="1308268"/>
                    <a:pt x="1168806" y="1323724"/>
                  </a:cubicBezTo>
                  <a:cubicBezTo>
                    <a:pt x="1207122" y="1358014"/>
                    <a:pt x="1244718" y="1393095"/>
                    <a:pt x="1283250" y="1427097"/>
                  </a:cubicBezTo>
                  <a:cubicBezTo>
                    <a:pt x="1303234" y="1444782"/>
                    <a:pt x="1310927" y="1464406"/>
                    <a:pt x="1304816" y="1491364"/>
                  </a:cubicBezTo>
                  <a:cubicBezTo>
                    <a:pt x="1300144" y="1513958"/>
                    <a:pt x="1297412" y="1536897"/>
                    <a:pt x="1296621" y="1559944"/>
                  </a:cubicBezTo>
                  <a:cubicBezTo>
                    <a:pt x="1296190" y="1572330"/>
                    <a:pt x="1293458" y="1584529"/>
                    <a:pt x="1288498" y="1595887"/>
                  </a:cubicBezTo>
                  <a:cubicBezTo>
                    <a:pt x="1246013" y="1581510"/>
                    <a:pt x="1208488" y="1558937"/>
                    <a:pt x="1169094" y="1540247"/>
                  </a:cubicBezTo>
                  <a:cubicBezTo>
                    <a:pt x="1156945" y="1534424"/>
                    <a:pt x="1153710" y="1524144"/>
                    <a:pt x="1150907" y="1512571"/>
                  </a:cubicBezTo>
                  <a:cubicBezTo>
                    <a:pt x="1133797" y="1440684"/>
                    <a:pt x="1113597" y="1370163"/>
                    <a:pt x="1101807" y="1297342"/>
                  </a:cubicBezTo>
                  <a:cubicBezTo>
                    <a:pt x="1100010" y="1291885"/>
                    <a:pt x="1097638" y="1286652"/>
                    <a:pt x="1094619" y="1281742"/>
                  </a:cubicBezTo>
                  <a:cubicBezTo>
                    <a:pt x="1082038" y="1360817"/>
                    <a:pt x="1068165" y="1434789"/>
                    <a:pt x="1049546" y="1508042"/>
                  </a:cubicBezTo>
                  <a:cubicBezTo>
                    <a:pt x="1043579" y="1531477"/>
                    <a:pt x="1033587" y="1547867"/>
                    <a:pt x="1009793" y="1556493"/>
                  </a:cubicBezTo>
                  <a:cubicBezTo>
                    <a:pt x="979816" y="1567420"/>
                    <a:pt x="950630" y="1580863"/>
                    <a:pt x="921228" y="1593515"/>
                  </a:cubicBezTo>
                  <a:cubicBezTo>
                    <a:pt x="909367" y="1598547"/>
                    <a:pt x="905413" y="1596894"/>
                    <a:pt x="903328" y="1582373"/>
                  </a:cubicBezTo>
                  <a:cubicBezTo>
                    <a:pt x="898440" y="1548873"/>
                    <a:pt x="901172" y="1514871"/>
                    <a:pt x="893767" y="1481731"/>
                  </a:cubicBezTo>
                  <a:cubicBezTo>
                    <a:pt x="889023" y="1464040"/>
                    <a:pt x="895205" y="1445241"/>
                    <a:pt x="909510" y="1433783"/>
                  </a:cubicBezTo>
                  <a:cubicBezTo>
                    <a:pt x="957963" y="1390651"/>
                    <a:pt x="1005192" y="1346009"/>
                    <a:pt x="1052709" y="1301727"/>
                  </a:cubicBezTo>
                  <a:cubicBezTo>
                    <a:pt x="1058460" y="1296407"/>
                    <a:pt x="1065649" y="1291662"/>
                    <a:pt x="1066296" y="1282533"/>
                  </a:cubicBezTo>
                  <a:lnTo>
                    <a:pt x="1072622" y="1279801"/>
                  </a:lnTo>
                  <a:cubicBezTo>
                    <a:pt x="1071975" y="1278852"/>
                    <a:pt x="1071255" y="1277961"/>
                    <a:pt x="1070465" y="1277141"/>
                  </a:cubicBezTo>
                  <a:cubicBezTo>
                    <a:pt x="1068596" y="1278291"/>
                    <a:pt x="1066799" y="1279657"/>
                    <a:pt x="1065001" y="1280951"/>
                  </a:cubicBezTo>
                  <a:cubicBezTo>
                    <a:pt x="1032868" y="1285265"/>
                    <a:pt x="1004832" y="1302158"/>
                    <a:pt x="974065" y="1310856"/>
                  </a:cubicBezTo>
                  <a:cubicBezTo>
                    <a:pt x="930933" y="1323221"/>
                    <a:pt x="887153" y="1336232"/>
                    <a:pt x="843734" y="1349028"/>
                  </a:cubicBezTo>
                  <a:cubicBezTo>
                    <a:pt x="834605" y="1353018"/>
                    <a:pt x="824038" y="1351983"/>
                    <a:pt x="815842" y="1346297"/>
                  </a:cubicBezTo>
                  <a:cubicBezTo>
                    <a:pt x="781480" y="1319986"/>
                    <a:pt x="747046" y="1293891"/>
                    <a:pt x="710528" y="1266071"/>
                  </a:cubicBezTo>
                  <a:cubicBezTo>
                    <a:pt x="749275" y="1239185"/>
                    <a:pt x="786297" y="1213234"/>
                    <a:pt x="823534" y="1187714"/>
                  </a:cubicBezTo>
                  <a:cubicBezTo>
                    <a:pt x="831513" y="1182251"/>
                    <a:pt x="840427" y="1184335"/>
                    <a:pt x="849341" y="1186708"/>
                  </a:cubicBezTo>
                  <a:cubicBezTo>
                    <a:pt x="923169" y="1206189"/>
                    <a:pt x="996637" y="1226605"/>
                    <a:pt x="1068309" y="1253131"/>
                  </a:cubicBezTo>
                  <a:cubicBezTo>
                    <a:pt x="1073269" y="1253692"/>
                    <a:pt x="1078301" y="1253692"/>
                    <a:pt x="1083261" y="1253131"/>
                  </a:cubicBezTo>
                  <a:cubicBezTo>
                    <a:pt x="1031143" y="1215319"/>
                    <a:pt x="988371" y="1174056"/>
                    <a:pt x="944735" y="1133799"/>
                  </a:cubicBezTo>
                  <a:cubicBezTo>
                    <a:pt x="930358" y="1120788"/>
                    <a:pt x="915980" y="1107992"/>
                    <a:pt x="902321" y="1094118"/>
                  </a:cubicBezTo>
                  <a:cubicBezTo>
                    <a:pt x="893983" y="1085491"/>
                    <a:pt x="886795" y="1075786"/>
                    <a:pt x="887944" y="1063494"/>
                  </a:cubicBezTo>
                  <a:cubicBezTo>
                    <a:pt x="892401" y="1020362"/>
                    <a:pt x="897793" y="977230"/>
                    <a:pt x="902825" y="934097"/>
                  </a:cubicBezTo>
                  <a:close/>
                  <a:moveTo>
                    <a:pt x="493799" y="790890"/>
                  </a:moveTo>
                  <a:cubicBezTo>
                    <a:pt x="488057" y="789299"/>
                    <a:pt x="481641" y="790647"/>
                    <a:pt x="473805" y="794349"/>
                  </a:cubicBezTo>
                  <a:cubicBezTo>
                    <a:pt x="435850" y="811955"/>
                    <a:pt x="394874" y="822134"/>
                    <a:pt x="353108" y="824327"/>
                  </a:cubicBezTo>
                  <a:cubicBezTo>
                    <a:pt x="345919" y="824686"/>
                    <a:pt x="336646" y="823823"/>
                    <a:pt x="342397" y="835756"/>
                  </a:cubicBezTo>
                  <a:cubicBezTo>
                    <a:pt x="363531" y="879392"/>
                    <a:pt x="373595" y="926190"/>
                    <a:pt x="381647" y="973420"/>
                  </a:cubicBezTo>
                  <a:cubicBezTo>
                    <a:pt x="383947" y="986863"/>
                    <a:pt x="392286" y="985209"/>
                    <a:pt x="401128" y="985640"/>
                  </a:cubicBezTo>
                  <a:cubicBezTo>
                    <a:pt x="465826" y="988372"/>
                    <a:pt x="529374" y="1001887"/>
                    <a:pt x="592490" y="1015689"/>
                  </a:cubicBezTo>
                  <a:cubicBezTo>
                    <a:pt x="645759" y="1027478"/>
                    <a:pt x="696510" y="1048613"/>
                    <a:pt x="755314" y="1067951"/>
                  </a:cubicBezTo>
                  <a:cubicBezTo>
                    <a:pt x="659704" y="985209"/>
                    <a:pt x="573728" y="905271"/>
                    <a:pt x="509749" y="805061"/>
                  </a:cubicBezTo>
                  <a:cubicBezTo>
                    <a:pt x="504609" y="797010"/>
                    <a:pt x="499541" y="792481"/>
                    <a:pt x="493799" y="790890"/>
                  </a:cubicBezTo>
                  <a:close/>
                  <a:moveTo>
                    <a:pt x="1700212" y="789524"/>
                  </a:moveTo>
                  <a:cubicBezTo>
                    <a:pt x="1696061" y="790522"/>
                    <a:pt x="1692323" y="793595"/>
                    <a:pt x="1688477" y="799526"/>
                  </a:cubicBezTo>
                  <a:cubicBezTo>
                    <a:pt x="1622700" y="901748"/>
                    <a:pt x="1536004" y="984706"/>
                    <a:pt x="1445427" y="1064500"/>
                  </a:cubicBezTo>
                  <a:cubicBezTo>
                    <a:pt x="1560446" y="1021368"/>
                    <a:pt x="1677765" y="992254"/>
                    <a:pt x="1800044" y="985425"/>
                  </a:cubicBezTo>
                  <a:cubicBezTo>
                    <a:pt x="1811690" y="984778"/>
                    <a:pt x="1811690" y="977373"/>
                    <a:pt x="1813272" y="969250"/>
                  </a:cubicBezTo>
                  <a:cubicBezTo>
                    <a:pt x="1821826" y="923890"/>
                    <a:pt x="1831244" y="878745"/>
                    <a:pt x="1851587" y="836835"/>
                  </a:cubicBezTo>
                  <a:cubicBezTo>
                    <a:pt x="1856619" y="826483"/>
                    <a:pt x="1851587" y="824327"/>
                    <a:pt x="1842745" y="824039"/>
                  </a:cubicBezTo>
                  <a:cubicBezTo>
                    <a:pt x="1797672" y="822745"/>
                    <a:pt x="1755403" y="809661"/>
                    <a:pt x="1714428" y="791978"/>
                  </a:cubicBezTo>
                  <a:cubicBezTo>
                    <a:pt x="1708929" y="789606"/>
                    <a:pt x="1704364" y="788527"/>
                    <a:pt x="1700212" y="789524"/>
                  </a:cubicBezTo>
                  <a:close/>
                  <a:moveTo>
                    <a:pt x="2193768" y="632029"/>
                  </a:moveTo>
                  <a:cubicBezTo>
                    <a:pt x="2059556" y="820487"/>
                    <a:pt x="1941086" y="1019657"/>
                    <a:pt x="1839510" y="1227539"/>
                  </a:cubicBezTo>
                  <a:cubicBezTo>
                    <a:pt x="1832825" y="1200151"/>
                    <a:pt x="1827074" y="1180813"/>
                    <a:pt x="1823479" y="1161188"/>
                  </a:cubicBezTo>
                  <a:cubicBezTo>
                    <a:pt x="1816722" y="1124454"/>
                    <a:pt x="1811906" y="1119422"/>
                    <a:pt x="1774812" y="1114821"/>
                  </a:cubicBezTo>
                  <a:cubicBezTo>
                    <a:pt x="1628163" y="1096562"/>
                    <a:pt x="1485899" y="1119709"/>
                    <a:pt x="1345432" y="1159966"/>
                  </a:cubicBezTo>
                  <a:cubicBezTo>
                    <a:pt x="1295974" y="1174422"/>
                    <a:pt x="1247235" y="1191366"/>
                    <a:pt x="1199502" y="1210718"/>
                  </a:cubicBezTo>
                  <a:cubicBezTo>
                    <a:pt x="1197417" y="1211509"/>
                    <a:pt x="1194470" y="1210215"/>
                    <a:pt x="1187425" y="1209280"/>
                  </a:cubicBezTo>
                  <a:cubicBezTo>
                    <a:pt x="1255502" y="1160325"/>
                    <a:pt x="1311861" y="1103463"/>
                    <a:pt x="1367142" y="1045810"/>
                  </a:cubicBezTo>
                  <a:cubicBezTo>
                    <a:pt x="1454269" y="955304"/>
                    <a:pt x="1527953" y="855669"/>
                    <a:pt x="1571301" y="736049"/>
                  </a:cubicBezTo>
                  <a:cubicBezTo>
                    <a:pt x="1577771" y="718222"/>
                    <a:pt x="1576045" y="706791"/>
                    <a:pt x="1560015" y="694786"/>
                  </a:cubicBezTo>
                  <a:cubicBezTo>
                    <a:pt x="1540246" y="679978"/>
                    <a:pt x="1523137" y="661647"/>
                    <a:pt x="1499917" y="640296"/>
                  </a:cubicBezTo>
                  <a:cubicBezTo>
                    <a:pt x="1733909" y="659202"/>
                    <a:pt x="1962149" y="653883"/>
                    <a:pt x="2193768" y="632029"/>
                  </a:cubicBezTo>
                  <a:close/>
                  <a:moveTo>
                    <a:pt x="0" y="631957"/>
                  </a:moveTo>
                  <a:cubicBezTo>
                    <a:pt x="231475" y="653523"/>
                    <a:pt x="459356" y="659058"/>
                    <a:pt x="693564" y="640224"/>
                  </a:cubicBezTo>
                  <a:cubicBezTo>
                    <a:pt x="671279" y="661000"/>
                    <a:pt x="654170" y="679618"/>
                    <a:pt x="634329" y="694571"/>
                  </a:cubicBezTo>
                  <a:cubicBezTo>
                    <a:pt x="619952" y="705641"/>
                    <a:pt x="615423" y="716137"/>
                    <a:pt x="621173" y="733246"/>
                  </a:cubicBezTo>
                  <a:cubicBezTo>
                    <a:pt x="635551" y="774523"/>
                    <a:pt x="653954" y="814262"/>
                    <a:pt x="676239" y="851859"/>
                  </a:cubicBezTo>
                  <a:cubicBezTo>
                    <a:pt x="740937" y="961343"/>
                    <a:pt x="828423" y="1051273"/>
                    <a:pt x="919359" y="1138400"/>
                  </a:cubicBezTo>
                  <a:cubicBezTo>
                    <a:pt x="942795" y="1160900"/>
                    <a:pt x="973347" y="1175709"/>
                    <a:pt x="990600" y="1204895"/>
                  </a:cubicBezTo>
                  <a:lnTo>
                    <a:pt x="989234" y="1206477"/>
                  </a:lnTo>
                  <a:cubicBezTo>
                    <a:pt x="890174" y="1172690"/>
                    <a:pt x="791042" y="1138975"/>
                    <a:pt x="687310" y="1122513"/>
                  </a:cubicBezTo>
                  <a:cubicBezTo>
                    <a:pt x="591125" y="1107201"/>
                    <a:pt x="494653" y="1100947"/>
                    <a:pt x="398037" y="1119781"/>
                  </a:cubicBezTo>
                  <a:cubicBezTo>
                    <a:pt x="383660" y="1122585"/>
                    <a:pt x="377837" y="1129054"/>
                    <a:pt x="374530" y="1143648"/>
                  </a:cubicBezTo>
                  <a:cubicBezTo>
                    <a:pt x="368779" y="1169023"/>
                    <a:pt x="366335" y="1195694"/>
                    <a:pt x="352964" y="1223154"/>
                  </a:cubicBezTo>
                  <a:cubicBezTo>
                    <a:pt x="251388" y="1016940"/>
                    <a:pt x="133349" y="819237"/>
                    <a:pt x="0" y="631957"/>
                  </a:cubicBezTo>
                  <a:close/>
                  <a:moveTo>
                    <a:pt x="1094260" y="391137"/>
                  </a:moveTo>
                  <a:cubicBezTo>
                    <a:pt x="1067014" y="430818"/>
                    <a:pt x="1035744" y="466761"/>
                    <a:pt x="995127" y="493575"/>
                  </a:cubicBezTo>
                  <a:cubicBezTo>
                    <a:pt x="981613" y="502417"/>
                    <a:pt x="986788" y="511906"/>
                    <a:pt x="992037" y="523193"/>
                  </a:cubicBezTo>
                  <a:cubicBezTo>
                    <a:pt x="1042501" y="631526"/>
                    <a:pt x="1078876" y="744173"/>
                    <a:pt x="1093684" y="865374"/>
                  </a:cubicBezTo>
                  <a:cubicBezTo>
                    <a:pt x="1108061" y="854519"/>
                    <a:pt x="1102167" y="841364"/>
                    <a:pt x="1104036" y="830796"/>
                  </a:cubicBezTo>
                  <a:cubicBezTo>
                    <a:pt x="1123086" y="722326"/>
                    <a:pt x="1156945" y="616990"/>
                    <a:pt x="1204678" y="517729"/>
                  </a:cubicBezTo>
                  <a:cubicBezTo>
                    <a:pt x="1208488" y="509822"/>
                    <a:pt x="1210932" y="503783"/>
                    <a:pt x="1201874" y="497098"/>
                  </a:cubicBezTo>
                  <a:cubicBezTo>
                    <a:pt x="1173263" y="476157"/>
                    <a:pt x="1147240" y="451852"/>
                    <a:pt x="1124452" y="424708"/>
                  </a:cubicBezTo>
                  <a:cubicBezTo>
                    <a:pt x="1114963" y="413350"/>
                    <a:pt x="1110074" y="397606"/>
                    <a:pt x="1094260" y="391137"/>
                  </a:cubicBezTo>
                  <a:close/>
                  <a:moveTo>
                    <a:pt x="1095841" y="0"/>
                  </a:moveTo>
                  <a:cubicBezTo>
                    <a:pt x="1112950" y="34866"/>
                    <a:pt x="1129268" y="66640"/>
                    <a:pt x="1144293" y="98989"/>
                  </a:cubicBezTo>
                  <a:cubicBezTo>
                    <a:pt x="1196123" y="208429"/>
                    <a:pt x="1253704" y="315044"/>
                    <a:pt x="1316821" y="418382"/>
                  </a:cubicBezTo>
                  <a:cubicBezTo>
                    <a:pt x="1349889" y="473159"/>
                    <a:pt x="1385041" y="526643"/>
                    <a:pt x="1419619" y="580486"/>
                  </a:cubicBezTo>
                  <a:cubicBezTo>
                    <a:pt x="1423142" y="585648"/>
                    <a:pt x="1425155" y="591658"/>
                    <a:pt x="1425514" y="597883"/>
                  </a:cubicBezTo>
                  <a:lnTo>
                    <a:pt x="1424939" y="598674"/>
                  </a:lnTo>
                  <a:cubicBezTo>
                    <a:pt x="1398556" y="597523"/>
                    <a:pt x="1374618" y="586525"/>
                    <a:pt x="1351183" y="577108"/>
                  </a:cubicBezTo>
                  <a:cubicBezTo>
                    <a:pt x="1342628" y="572241"/>
                    <a:pt x="1331774" y="574383"/>
                    <a:pt x="1325735" y="582140"/>
                  </a:cubicBezTo>
                  <a:cubicBezTo>
                    <a:pt x="1291589" y="615639"/>
                    <a:pt x="1267435" y="656183"/>
                    <a:pt x="1244215" y="697159"/>
                  </a:cubicBezTo>
                  <a:cubicBezTo>
                    <a:pt x="1171897" y="824758"/>
                    <a:pt x="1133438" y="963787"/>
                    <a:pt x="1107630" y="1106914"/>
                  </a:cubicBezTo>
                  <a:cubicBezTo>
                    <a:pt x="1105545" y="1122003"/>
                    <a:pt x="1101376" y="1136725"/>
                    <a:pt x="1095122" y="1150620"/>
                  </a:cubicBezTo>
                  <a:cubicBezTo>
                    <a:pt x="1088580" y="1119422"/>
                    <a:pt x="1081176" y="1088367"/>
                    <a:pt x="1075784" y="1057168"/>
                  </a:cubicBezTo>
                  <a:cubicBezTo>
                    <a:pt x="1058388" y="962816"/>
                    <a:pt x="1030352" y="870737"/>
                    <a:pt x="992252" y="782704"/>
                  </a:cubicBezTo>
                  <a:cubicBezTo>
                    <a:pt x="966373" y="721262"/>
                    <a:pt x="932873" y="663300"/>
                    <a:pt x="892617" y="610176"/>
                  </a:cubicBezTo>
                  <a:cubicBezTo>
                    <a:pt x="887801" y="603778"/>
                    <a:pt x="882050" y="598099"/>
                    <a:pt x="877233" y="591773"/>
                  </a:cubicBezTo>
                  <a:cubicBezTo>
                    <a:pt x="865013" y="575526"/>
                    <a:pt x="852863" y="571285"/>
                    <a:pt x="832304" y="581637"/>
                  </a:cubicBezTo>
                  <a:cubicBezTo>
                    <a:pt x="808940" y="592973"/>
                    <a:pt x="783780" y="600263"/>
                    <a:pt x="757973" y="603203"/>
                  </a:cubicBezTo>
                  <a:cubicBezTo>
                    <a:pt x="889094" y="411768"/>
                    <a:pt x="998578" y="211635"/>
                    <a:pt x="1095841" y="0"/>
                  </a:cubicBezTo>
                  <a:close/>
                </a:path>
              </a:pathLst>
            </a:custGeom>
            <a:solidFill>
              <a:srgbClr val="98C8E8"/>
            </a:solidFill>
            <a:ln w="7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50" name="八边形 49">
            <a:extLst>
              <a:ext uri="{FF2B5EF4-FFF2-40B4-BE49-F238E27FC236}">
                <a16:creationId xmlns:a16="http://schemas.microsoft.com/office/drawing/2014/main" id="{80D04AFC-3242-9AC7-D5CD-A2A7CEAABEB7}"/>
              </a:ext>
            </a:extLst>
          </p:cNvPr>
          <p:cNvSpPr/>
          <p:nvPr/>
        </p:nvSpPr>
        <p:spPr>
          <a:xfrm>
            <a:off x="288026" y="456286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</p:spTree>
    <p:extLst>
      <p:ext uri="{BB962C8B-B14F-4D97-AF65-F5344CB8AC3E}">
        <p14:creationId xmlns:p14="http://schemas.microsoft.com/office/powerpoint/2010/main" val="884152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桌子, 手机, 电话, 蛋糕&#10;&#10;描述已自动生成">
            <a:extLst>
              <a:ext uri="{FF2B5EF4-FFF2-40B4-BE49-F238E27FC236}">
                <a16:creationId xmlns:a16="http://schemas.microsoft.com/office/drawing/2014/main" id="{7F9994E1-2D6B-370B-0BE9-60599059B5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74"/>
          <a:stretch>
            <a:fillRect/>
          </a:stretch>
        </p:blipFill>
        <p:spPr>
          <a:xfrm>
            <a:off x="684028" y="216119"/>
            <a:ext cx="3600000" cy="5832033"/>
          </a:xfrm>
          <a:custGeom>
            <a:avLst/>
            <a:gdLst>
              <a:gd name="connsiteX0" fmla="*/ 0 w 3600000"/>
              <a:gd name="connsiteY0" fmla="*/ 0 h 5832033"/>
              <a:gd name="connsiteX1" fmla="*/ 3517160 w 3600000"/>
              <a:gd name="connsiteY1" fmla="*/ 0 h 5832033"/>
              <a:gd name="connsiteX2" fmla="*/ 3593509 w 3600000"/>
              <a:gd name="connsiteY2" fmla="*/ 50607 h 5832033"/>
              <a:gd name="connsiteX3" fmla="*/ 3600000 w 3600000"/>
              <a:gd name="connsiteY3" fmla="*/ 82761 h 5832033"/>
              <a:gd name="connsiteX4" fmla="*/ 3600000 w 3600000"/>
              <a:gd name="connsiteY4" fmla="*/ 5749272 h 5832033"/>
              <a:gd name="connsiteX5" fmla="*/ 3593509 w 3600000"/>
              <a:gd name="connsiteY5" fmla="*/ 5781426 h 5832033"/>
              <a:gd name="connsiteX6" fmla="*/ 3517160 w 3600000"/>
              <a:gd name="connsiteY6" fmla="*/ 5832033 h 5832033"/>
              <a:gd name="connsiteX7" fmla="*/ 0 w 3600000"/>
              <a:gd name="connsiteY7" fmla="*/ 5832033 h 583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5832033">
                <a:moveTo>
                  <a:pt x="0" y="0"/>
                </a:moveTo>
                <a:lnTo>
                  <a:pt x="3517160" y="0"/>
                </a:lnTo>
                <a:cubicBezTo>
                  <a:pt x="3551482" y="0"/>
                  <a:pt x="3580930" y="20868"/>
                  <a:pt x="3593509" y="50607"/>
                </a:cubicBezTo>
                <a:lnTo>
                  <a:pt x="3600000" y="82761"/>
                </a:lnTo>
                <a:lnTo>
                  <a:pt x="3600000" y="5749272"/>
                </a:lnTo>
                <a:lnTo>
                  <a:pt x="3593509" y="5781426"/>
                </a:lnTo>
                <a:cubicBezTo>
                  <a:pt x="3580930" y="5811166"/>
                  <a:pt x="3551482" y="5832033"/>
                  <a:pt x="3517160" y="5832033"/>
                </a:cubicBezTo>
                <a:lnTo>
                  <a:pt x="0" y="5832033"/>
                </a:lnTo>
                <a:close/>
              </a:path>
            </a:pathLst>
          </a:custGeom>
        </p:spPr>
      </p:pic>
      <p:sp>
        <p:nvSpPr>
          <p:cNvPr id="29" name="4级件：技能描述框(字)">
            <a:extLst>
              <a:ext uri="{FF2B5EF4-FFF2-40B4-BE49-F238E27FC236}">
                <a16:creationId xmlns:a16="http://schemas.microsoft.com/office/drawing/2014/main" id="{DFA23B1D-4123-F290-6624-BF3969F10C22}"/>
              </a:ext>
            </a:extLst>
          </p:cNvPr>
          <p:cNvSpPr txBox="1"/>
          <p:nvPr/>
        </p:nvSpPr>
        <p:spPr>
          <a:xfrm>
            <a:off x="684003" y="4444669"/>
            <a:ext cx="3600022" cy="1423467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700" dirty="0">
                <a:ln w="6350">
                  <a:solidFill>
                    <a:srgbClr val="98C8E8"/>
                  </a:solidFill>
                </a:ln>
                <a:solidFill>
                  <a:srgbClr val="C8E6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纯阳</a:t>
            </a:r>
            <a:endParaRPr lang="en-US" altLang="zh-CN" sz="1700" dirty="0">
              <a:ln w="6350">
                <a:solidFill>
                  <a:srgbClr val="98C8E8"/>
                </a:solidFill>
              </a:ln>
              <a:solidFill>
                <a:srgbClr val="C8E6F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b="1" dirty="0">
                <a:latin typeface="MiSans" panose="00000500000000000000" pitchFamily="2" charset="-122"/>
                <a:ea typeface="MiSans" panose="00000500000000000000" pitchFamily="2" charset="-122"/>
              </a:rPr>
              <a:t>锁定技，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♠牌和延时类锦囊牌对你无效；你成为♣牌的目标后，你摸一张牌。</a:t>
            </a:r>
          </a:p>
          <a:p>
            <a:r>
              <a:rPr lang="zh-CN" altLang="en-US" sz="1700" dirty="0">
                <a:ln w="6350">
                  <a:solidFill>
                    <a:srgbClr val="98C8E8"/>
                  </a:solidFill>
                </a:ln>
                <a:solidFill>
                  <a:srgbClr val="C8E6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重华</a:t>
            </a:r>
            <a:endParaRPr lang="en-US" altLang="zh-CN" sz="1700" dirty="0">
              <a:ln w="6350">
                <a:solidFill>
                  <a:srgbClr val="98C8E8"/>
                </a:solidFill>
              </a:ln>
              <a:solidFill>
                <a:srgbClr val="C8E6F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出牌阶段，你可以指定至多两名角色获得“叠霜”标记。有“叠霜”标记的角色使用普通杀时移除标记，此杀视为冰杀，且不计入次数限制。</a:t>
            </a: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B4D3BE82-1DCD-6EE0-A395-2A366ECA8644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mzerh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38D60C1D-5163-ADC8-F498-3F7766993905}"/>
              </a:ext>
            </a:extLst>
          </p:cNvPr>
          <p:cNvGrpSpPr/>
          <p:nvPr/>
        </p:nvGrpSpPr>
        <p:grpSpPr>
          <a:xfrm>
            <a:off x="180025" y="216103"/>
            <a:ext cx="4104023" cy="5832050"/>
            <a:chOff x="180025" y="216103"/>
            <a:chExt cx="4104023" cy="5832050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3BF95A9E-6919-41A8-DA5C-198AE5442CA0}"/>
                </a:ext>
              </a:extLst>
            </p:cNvPr>
            <p:cNvSpPr/>
            <p:nvPr/>
          </p:nvSpPr>
          <p:spPr>
            <a:xfrm>
              <a:off x="180025" y="216120"/>
              <a:ext cx="504003" cy="5832033"/>
            </a:xfrm>
            <a:custGeom>
              <a:avLst/>
              <a:gdLst>
                <a:gd name="connsiteX0" fmla="*/ 41430 w 252000"/>
                <a:gd name="connsiteY0" fmla="*/ 0 h 2916000"/>
                <a:gd name="connsiteX1" fmla="*/ 252000 w 252000"/>
                <a:gd name="connsiteY1" fmla="*/ 0 h 2916000"/>
                <a:gd name="connsiteX2" fmla="*/ 252000 w 252000"/>
                <a:gd name="connsiteY2" fmla="*/ 2916000 h 2916000"/>
                <a:gd name="connsiteX3" fmla="*/ 41430 w 252000"/>
                <a:gd name="connsiteY3" fmla="*/ 2916000 h 2916000"/>
                <a:gd name="connsiteX4" fmla="*/ 0 w 252000"/>
                <a:gd name="connsiteY4" fmla="*/ 2874570 h 2916000"/>
                <a:gd name="connsiteX5" fmla="*/ 0 w 252000"/>
                <a:gd name="connsiteY5" fmla="*/ 41430 h 2916000"/>
                <a:gd name="connsiteX6" fmla="*/ 41430 w 252000"/>
                <a:gd name="connsiteY6" fmla="*/ 0 h 29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000" h="2916000">
                  <a:moveTo>
                    <a:pt x="41430" y="0"/>
                  </a:moveTo>
                  <a:lnTo>
                    <a:pt x="252000" y="0"/>
                  </a:lnTo>
                  <a:lnTo>
                    <a:pt x="252000" y="2916000"/>
                  </a:lnTo>
                  <a:lnTo>
                    <a:pt x="41430" y="2916000"/>
                  </a:lnTo>
                  <a:cubicBezTo>
                    <a:pt x="18549" y="2916000"/>
                    <a:pt x="0" y="2897451"/>
                    <a:pt x="0" y="2874570"/>
                  </a:cubicBezTo>
                  <a:lnTo>
                    <a:pt x="0" y="41430"/>
                  </a:lnTo>
                  <a:cubicBezTo>
                    <a:pt x="0" y="18549"/>
                    <a:pt x="18549" y="0"/>
                    <a:pt x="41430" y="0"/>
                  </a:cubicBezTo>
                  <a:close/>
                </a:path>
              </a:pathLst>
            </a:custGeom>
            <a:solidFill>
              <a:srgbClr val="98C8E8"/>
            </a:solidFill>
            <a:ln>
              <a:solidFill>
                <a:srgbClr val="98C8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>
                <a:solidFill>
                  <a:schemeClr val="bg1"/>
                </a:solidFill>
              </a:endParaRP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D544DDC0-F0C9-B03F-8C8C-F8FD2A81BD7E}"/>
                </a:ext>
              </a:extLst>
            </p:cNvPr>
            <p:cNvSpPr/>
            <p:nvPr/>
          </p:nvSpPr>
          <p:spPr>
            <a:xfrm>
              <a:off x="180025" y="216103"/>
              <a:ext cx="4104023" cy="5832033"/>
            </a:xfrm>
            <a:prstGeom prst="roundRect">
              <a:avLst>
                <a:gd name="adj" fmla="val 2019"/>
              </a:avLst>
            </a:prstGeom>
            <a:noFill/>
            <a:ln>
              <a:solidFill>
                <a:srgbClr val="98C8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 dirty="0">
                <a:solidFill>
                  <a:schemeClr val="bg1"/>
                </a:solidFill>
              </a:endParaRPr>
            </a:p>
          </p:txBody>
        </p:sp>
      </p:grp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6D2F4465-4230-95A0-C23F-C22AD02C89A7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798D98D0-3C7F-4410-FDD0-08D212336783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sp>
        <p:nvSpPr>
          <p:cNvPr id="22" name="八边形 21">
            <a:extLst>
              <a:ext uri="{FF2B5EF4-FFF2-40B4-BE49-F238E27FC236}">
                <a16:creationId xmlns:a16="http://schemas.microsoft.com/office/drawing/2014/main" id="{1B8E9A7C-5861-CE8A-D147-6D345EFDD0E1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3" name="八边形 22">
            <a:extLst>
              <a:ext uri="{FF2B5EF4-FFF2-40B4-BE49-F238E27FC236}">
                <a16:creationId xmlns:a16="http://schemas.microsoft.com/office/drawing/2014/main" id="{5A49B9FA-18B0-3F7C-B4DF-160A4A89F43E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4" name="八边形 23">
            <a:extLst>
              <a:ext uri="{FF2B5EF4-FFF2-40B4-BE49-F238E27FC236}">
                <a16:creationId xmlns:a16="http://schemas.microsoft.com/office/drawing/2014/main" id="{58AAB621-DBDA-9DF0-73D4-DC361B60F208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905E3311-AB33-8436-A7D2-E87010CC9DF0}"/>
              </a:ext>
            </a:extLst>
          </p:cNvPr>
          <p:cNvSpPr txBox="1"/>
          <p:nvPr/>
        </p:nvSpPr>
        <p:spPr>
          <a:xfrm>
            <a:off x="31917" y="813200"/>
            <a:ext cx="800219" cy="1938992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重云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雪融有踪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C818B478-3169-DD18-7715-7172250434E5}"/>
              </a:ext>
            </a:extLst>
          </p:cNvPr>
          <p:cNvGrpSpPr/>
          <p:nvPr/>
        </p:nvGrpSpPr>
        <p:grpSpPr>
          <a:xfrm>
            <a:off x="80116" y="89091"/>
            <a:ext cx="703817" cy="703817"/>
            <a:chOff x="98088" y="5957091"/>
            <a:chExt cx="703817" cy="703817"/>
          </a:xfrm>
        </p:grpSpPr>
        <p:grpSp>
          <p:nvGrpSpPr>
            <p:cNvPr id="44" name="2级件：*璃月神之眼底框">
              <a:extLst>
                <a:ext uri="{FF2B5EF4-FFF2-40B4-BE49-F238E27FC236}">
                  <a16:creationId xmlns:a16="http://schemas.microsoft.com/office/drawing/2014/main" id="{F72D7F62-4560-4AC8-8F6C-984967BB1F3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8088" y="5957091"/>
              <a:ext cx="703817" cy="703817"/>
              <a:chOff x="18005" y="126143"/>
              <a:chExt cx="828000" cy="828000"/>
            </a:xfr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effectLst>
              <a:glow rad="25400">
                <a:srgbClr val="D7D7D7">
                  <a:alpha val="10000"/>
                </a:srgbClr>
              </a:glow>
              <a:outerShdw blurRad="12700" sx="80000" sy="80000" algn="ctr" rotWithShape="0">
                <a:prstClr val="black">
                  <a:alpha val="20000"/>
                </a:prstClr>
              </a:outerShdw>
            </a:effectLst>
          </p:grpSpPr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139CEDEF-FC96-97DE-0158-4F8D6B8DD394}"/>
                  </a:ext>
                </a:extLst>
              </p:cNvPr>
              <p:cNvSpPr/>
              <p:nvPr/>
            </p:nvSpPr>
            <p:spPr>
              <a:xfrm>
                <a:off x="80654" y="187473"/>
                <a:ext cx="702703" cy="702703"/>
              </a:xfrm>
              <a:custGeom>
                <a:avLst/>
                <a:gdLst>
                  <a:gd name="connsiteX0" fmla="*/ 411439 w 2160376"/>
                  <a:gd name="connsiteY0" fmla="*/ 225188 h 2160376"/>
                  <a:gd name="connsiteX1" fmla="*/ 225188 w 2160376"/>
                  <a:gd name="connsiteY1" fmla="*/ 411439 h 2160376"/>
                  <a:gd name="connsiteX2" fmla="*/ 225188 w 2160376"/>
                  <a:gd name="connsiteY2" fmla="*/ 1703937 h 2160376"/>
                  <a:gd name="connsiteX3" fmla="*/ 456439 w 2160376"/>
                  <a:gd name="connsiteY3" fmla="*/ 1935188 h 2160376"/>
                  <a:gd name="connsiteX4" fmla="*/ 1671439 w 2160376"/>
                  <a:gd name="connsiteY4" fmla="*/ 1935188 h 2160376"/>
                  <a:gd name="connsiteX5" fmla="*/ 1935188 w 2160376"/>
                  <a:gd name="connsiteY5" fmla="*/ 1671439 h 2160376"/>
                  <a:gd name="connsiteX6" fmla="*/ 1935188 w 2160376"/>
                  <a:gd name="connsiteY6" fmla="*/ 443937 h 2160376"/>
                  <a:gd name="connsiteX7" fmla="*/ 1716439 w 2160376"/>
                  <a:gd name="connsiteY7" fmla="*/ 225188 h 2160376"/>
                  <a:gd name="connsiteX8" fmla="*/ 540094 w 2160376"/>
                  <a:gd name="connsiteY8" fmla="*/ 0 h 2160376"/>
                  <a:gd name="connsiteX9" fmla="*/ 1620282 w 2160376"/>
                  <a:gd name="connsiteY9" fmla="*/ 0 h 2160376"/>
                  <a:gd name="connsiteX10" fmla="*/ 2160376 w 2160376"/>
                  <a:gd name="connsiteY10" fmla="*/ 540094 h 2160376"/>
                  <a:gd name="connsiteX11" fmla="*/ 2160376 w 2160376"/>
                  <a:gd name="connsiteY11" fmla="*/ 1620282 h 2160376"/>
                  <a:gd name="connsiteX12" fmla="*/ 1620282 w 2160376"/>
                  <a:gd name="connsiteY12" fmla="*/ 2160376 h 2160376"/>
                  <a:gd name="connsiteX13" fmla="*/ 540094 w 2160376"/>
                  <a:gd name="connsiteY13" fmla="*/ 2160376 h 2160376"/>
                  <a:gd name="connsiteX14" fmla="*/ 0 w 2160376"/>
                  <a:gd name="connsiteY14" fmla="*/ 1620282 h 2160376"/>
                  <a:gd name="connsiteX15" fmla="*/ 0 w 2160376"/>
                  <a:gd name="connsiteY15" fmla="*/ 540094 h 2160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160376" h="2160376">
                    <a:moveTo>
                      <a:pt x="411439" y="225188"/>
                    </a:moveTo>
                    <a:lnTo>
                      <a:pt x="225188" y="411439"/>
                    </a:lnTo>
                    <a:lnTo>
                      <a:pt x="225188" y="1703937"/>
                    </a:lnTo>
                    <a:lnTo>
                      <a:pt x="456439" y="1935188"/>
                    </a:lnTo>
                    <a:lnTo>
                      <a:pt x="1671439" y="1935188"/>
                    </a:lnTo>
                    <a:lnTo>
                      <a:pt x="1935188" y="1671439"/>
                    </a:lnTo>
                    <a:lnTo>
                      <a:pt x="1935188" y="443937"/>
                    </a:lnTo>
                    <a:lnTo>
                      <a:pt x="1716439" y="225188"/>
                    </a:lnTo>
                    <a:close/>
                    <a:moveTo>
                      <a:pt x="540094" y="0"/>
                    </a:moveTo>
                    <a:lnTo>
                      <a:pt x="1620282" y="0"/>
                    </a:lnTo>
                    <a:lnTo>
                      <a:pt x="2160376" y="540094"/>
                    </a:lnTo>
                    <a:lnTo>
                      <a:pt x="2160376" y="1620282"/>
                    </a:lnTo>
                    <a:lnTo>
                      <a:pt x="1620282" y="2160376"/>
                    </a:lnTo>
                    <a:lnTo>
                      <a:pt x="540094" y="2160376"/>
                    </a:lnTo>
                    <a:lnTo>
                      <a:pt x="0" y="1620282"/>
                    </a:lnTo>
                    <a:lnTo>
                      <a:pt x="0" y="540094"/>
                    </a:ln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BB2AF307-C30B-8835-FCFE-6EC670D33D55}"/>
                  </a:ext>
                </a:extLst>
              </p:cNvPr>
              <p:cNvSpPr/>
              <p:nvPr/>
            </p:nvSpPr>
            <p:spPr>
              <a:xfrm>
                <a:off x="18005" y="126143"/>
                <a:ext cx="828000" cy="828000"/>
              </a:xfrm>
              <a:custGeom>
                <a:avLst/>
                <a:gdLst>
                  <a:gd name="connsiteX0" fmla="*/ 1272794 w 2545587"/>
                  <a:gd name="connsiteY0" fmla="*/ 0 h 2545588"/>
                  <a:gd name="connsiteX1" fmla="*/ 1654631 w 2545587"/>
                  <a:gd name="connsiteY1" fmla="*/ 381838 h 2545588"/>
                  <a:gd name="connsiteX2" fmla="*/ 1554834 w 2545587"/>
                  <a:gd name="connsiteY2" fmla="*/ 481635 h 2545588"/>
                  <a:gd name="connsiteX3" fmla="*/ 1625994 w 2545587"/>
                  <a:gd name="connsiteY3" fmla="*/ 552794 h 2545588"/>
                  <a:gd name="connsiteX4" fmla="*/ 1825586 w 2545587"/>
                  <a:gd name="connsiteY4" fmla="*/ 552794 h 2545588"/>
                  <a:gd name="connsiteX5" fmla="*/ 1992794 w 2545587"/>
                  <a:gd name="connsiteY5" fmla="*/ 720003 h 2545588"/>
                  <a:gd name="connsiteX6" fmla="*/ 1992794 w 2545587"/>
                  <a:gd name="connsiteY6" fmla="*/ 919595 h 2545588"/>
                  <a:gd name="connsiteX7" fmla="*/ 2061925 w 2545587"/>
                  <a:gd name="connsiteY7" fmla="*/ 988726 h 2545588"/>
                  <a:gd name="connsiteX8" fmla="*/ 2163750 w 2545587"/>
                  <a:gd name="connsiteY8" fmla="*/ 886902 h 2545588"/>
                  <a:gd name="connsiteX9" fmla="*/ 2545587 w 2545587"/>
                  <a:gd name="connsiteY9" fmla="*/ 1268739 h 2545588"/>
                  <a:gd name="connsiteX10" fmla="*/ 2163749 w 2545587"/>
                  <a:gd name="connsiteY10" fmla="*/ 1650576 h 2545588"/>
                  <a:gd name="connsiteX11" fmla="*/ 2061925 w 2545587"/>
                  <a:gd name="connsiteY11" fmla="*/ 1548753 h 2545588"/>
                  <a:gd name="connsiteX12" fmla="*/ 1992794 w 2545587"/>
                  <a:gd name="connsiteY12" fmla="*/ 1617884 h 2545588"/>
                  <a:gd name="connsiteX13" fmla="*/ 1992794 w 2545587"/>
                  <a:gd name="connsiteY13" fmla="*/ 1825587 h 2545588"/>
                  <a:gd name="connsiteX14" fmla="*/ 1825586 w 2545587"/>
                  <a:gd name="connsiteY14" fmla="*/ 1992795 h 2545588"/>
                  <a:gd name="connsiteX15" fmla="*/ 1617884 w 2545587"/>
                  <a:gd name="connsiteY15" fmla="*/ 1992795 h 2545588"/>
                  <a:gd name="connsiteX16" fmla="*/ 1550780 w 2545587"/>
                  <a:gd name="connsiteY16" fmla="*/ 2059899 h 2545588"/>
                  <a:gd name="connsiteX17" fmla="*/ 1654632 w 2545587"/>
                  <a:gd name="connsiteY17" fmla="*/ 2163751 h 2545588"/>
                  <a:gd name="connsiteX18" fmla="*/ 1272794 w 2545587"/>
                  <a:gd name="connsiteY18" fmla="*/ 2545588 h 2545588"/>
                  <a:gd name="connsiteX19" fmla="*/ 890957 w 2545587"/>
                  <a:gd name="connsiteY19" fmla="*/ 2163751 h 2545588"/>
                  <a:gd name="connsiteX20" fmla="*/ 994808 w 2545587"/>
                  <a:gd name="connsiteY20" fmla="*/ 2059899 h 2545588"/>
                  <a:gd name="connsiteX21" fmla="*/ 927704 w 2545587"/>
                  <a:gd name="connsiteY21" fmla="*/ 1992795 h 2545588"/>
                  <a:gd name="connsiteX22" fmla="*/ 720003 w 2545587"/>
                  <a:gd name="connsiteY22" fmla="*/ 1992796 h 2545588"/>
                  <a:gd name="connsiteX23" fmla="*/ 552794 w 2545587"/>
                  <a:gd name="connsiteY23" fmla="*/ 1825587 h 2545588"/>
                  <a:gd name="connsiteX24" fmla="*/ 552794 w 2545587"/>
                  <a:gd name="connsiteY24" fmla="*/ 1617885 h 2545588"/>
                  <a:gd name="connsiteX25" fmla="*/ 483662 w 2545587"/>
                  <a:gd name="connsiteY25" fmla="*/ 1548753 h 2545588"/>
                  <a:gd name="connsiteX26" fmla="*/ 381838 w 2545587"/>
                  <a:gd name="connsiteY26" fmla="*/ 1650576 h 2545588"/>
                  <a:gd name="connsiteX27" fmla="*/ 0 w 2545587"/>
                  <a:gd name="connsiteY27" fmla="*/ 1268738 h 2545588"/>
                  <a:gd name="connsiteX28" fmla="*/ 381838 w 2545587"/>
                  <a:gd name="connsiteY28" fmla="*/ 886901 h 2545588"/>
                  <a:gd name="connsiteX29" fmla="*/ 483663 w 2545587"/>
                  <a:gd name="connsiteY29" fmla="*/ 988725 h 2545588"/>
                  <a:gd name="connsiteX30" fmla="*/ 552794 w 2545587"/>
                  <a:gd name="connsiteY30" fmla="*/ 919593 h 2545588"/>
                  <a:gd name="connsiteX31" fmla="*/ 552794 w 2545587"/>
                  <a:gd name="connsiteY31" fmla="*/ 720003 h 2545588"/>
                  <a:gd name="connsiteX32" fmla="*/ 720002 w 2545587"/>
                  <a:gd name="connsiteY32" fmla="*/ 552794 h 2545588"/>
                  <a:gd name="connsiteX33" fmla="*/ 919594 w 2545587"/>
                  <a:gd name="connsiteY33" fmla="*/ 552794 h 2545588"/>
                  <a:gd name="connsiteX34" fmla="*/ 990753 w 2545587"/>
                  <a:gd name="connsiteY34" fmla="*/ 481635 h 2545588"/>
                  <a:gd name="connsiteX35" fmla="*/ 890956 w 2545587"/>
                  <a:gd name="connsiteY35" fmla="*/ 381838 h 2545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2545587" h="2545588">
                    <a:moveTo>
                      <a:pt x="1272794" y="0"/>
                    </a:moveTo>
                    <a:lnTo>
                      <a:pt x="1654631" y="381838"/>
                    </a:lnTo>
                    <a:lnTo>
                      <a:pt x="1554834" y="481635"/>
                    </a:lnTo>
                    <a:lnTo>
                      <a:pt x="1625994" y="552794"/>
                    </a:lnTo>
                    <a:lnTo>
                      <a:pt x="1825586" y="552794"/>
                    </a:lnTo>
                    <a:lnTo>
                      <a:pt x="1992794" y="720003"/>
                    </a:lnTo>
                    <a:lnTo>
                      <a:pt x="1992794" y="919595"/>
                    </a:lnTo>
                    <a:lnTo>
                      <a:pt x="2061925" y="988726"/>
                    </a:lnTo>
                    <a:lnTo>
                      <a:pt x="2163750" y="886902"/>
                    </a:lnTo>
                    <a:lnTo>
                      <a:pt x="2545587" y="1268739"/>
                    </a:lnTo>
                    <a:lnTo>
                      <a:pt x="2163749" y="1650576"/>
                    </a:lnTo>
                    <a:lnTo>
                      <a:pt x="2061925" y="1548753"/>
                    </a:lnTo>
                    <a:lnTo>
                      <a:pt x="1992794" y="1617884"/>
                    </a:lnTo>
                    <a:lnTo>
                      <a:pt x="1992794" y="1825587"/>
                    </a:lnTo>
                    <a:lnTo>
                      <a:pt x="1825586" y="1992795"/>
                    </a:lnTo>
                    <a:lnTo>
                      <a:pt x="1617884" y="1992795"/>
                    </a:lnTo>
                    <a:lnTo>
                      <a:pt x="1550780" y="2059899"/>
                    </a:lnTo>
                    <a:lnTo>
                      <a:pt x="1654632" y="2163751"/>
                    </a:lnTo>
                    <a:lnTo>
                      <a:pt x="1272794" y="2545588"/>
                    </a:lnTo>
                    <a:lnTo>
                      <a:pt x="890957" y="2163751"/>
                    </a:lnTo>
                    <a:lnTo>
                      <a:pt x="994808" y="2059899"/>
                    </a:lnTo>
                    <a:lnTo>
                      <a:pt x="927704" y="1992795"/>
                    </a:lnTo>
                    <a:lnTo>
                      <a:pt x="720003" y="1992796"/>
                    </a:lnTo>
                    <a:lnTo>
                      <a:pt x="552794" y="1825587"/>
                    </a:lnTo>
                    <a:lnTo>
                      <a:pt x="552794" y="1617885"/>
                    </a:lnTo>
                    <a:lnTo>
                      <a:pt x="483662" y="1548753"/>
                    </a:lnTo>
                    <a:lnTo>
                      <a:pt x="381838" y="1650576"/>
                    </a:lnTo>
                    <a:lnTo>
                      <a:pt x="0" y="1268738"/>
                    </a:lnTo>
                    <a:lnTo>
                      <a:pt x="381838" y="886901"/>
                    </a:lnTo>
                    <a:lnTo>
                      <a:pt x="483663" y="988725"/>
                    </a:lnTo>
                    <a:lnTo>
                      <a:pt x="552794" y="919593"/>
                    </a:lnTo>
                    <a:lnTo>
                      <a:pt x="552794" y="720003"/>
                    </a:lnTo>
                    <a:lnTo>
                      <a:pt x="720002" y="552794"/>
                    </a:lnTo>
                    <a:lnTo>
                      <a:pt x="919594" y="552794"/>
                    </a:lnTo>
                    <a:lnTo>
                      <a:pt x="990753" y="481635"/>
                    </a:lnTo>
                    <a:lnTo>
                      <a:pt x="890956" y="381838"/>
                    </a:ln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C041FED3-6950-E4E9-FD0E-3DA15FD73F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436" y="6052199"/>
              <a:ext cx="509116" cy="509117"/>
            </a:xfrm>
            <a:custGeom>
              <a:avLst/>
              <a:gdLst>
                <a:gd name="connsiteX0" fmla="*/ 254558 w 509116"/>
                <a:gd name="connsiteY0" fmla="*/ 0 h 509117"/>
                <a:gd name="connsiteX1" fmla="*/ 509116 w 509116"/>
                <a:gd name="connsiteY1" fmla="*/ 254558 h 509117"/>
                <a:gd name="connsiteX2" fmla="*/ 254558 w 509116"/>
                <a:gd name="connsiteY2" fmla="*/ 509117 h 509117"/>
                <a:gd name="connsiteX3" fmla="*/ 0 w 509116"/>
                <a:gd name="connsiteY3" fmla="*/ 254558 h 50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9116" h="509117">
                  <a:moveTo>
                    <a:pt x="254558" y="0"/>
                  </a:moveTo>
                  <a:lnTo>
                    <a:pt x="509116" y="254558"/>
                  </a:lnTo>
                  <a:lnTo>
                    <a:pt x="254558" y="509117"/>
                  </a:lnTo>
                  <a:lnTo>
                    <a:pt x="0" y="254558"/>
                  </a:lnTo>
                  <a:close/>
                </a:path>
              </a:pathLst>
            </a:custGeom>
            <a:solidFill>
              <a:srgbClr val="98C8E8"/>
            </a:solidFill>
            <a:ln>
              <a:solidFill>
                <a:srgbClr val="98C8E8"/>
              </a:solidFill>
            </a:ln>
            <a:scene3d>
              <a:camera prst="orthographicFront"/>
              <a:lightRig rig="threePt" dir="t"/>
            </a:scene3d>
            <a:sp3d>
              <a:bevelT w="254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D0984331-77BC-26E6-AB7D-1E57103F076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436" y="6052199"/>
              <a:ext cx="509116" cy="509117"/>
            </a:xfrm>
            <a:custGeom>
              <a:avLst/>
              <a:gdLst>
                <a:gd name="connsiteX0" fmla="*/ 254558 w 509116"/>
                <a:gd name="connsiteY0" fmla="*/ 0 h 509117"/>
                <a:gd name="connsiteX1" fmla="*/ 509116 w 509116"/>
                <a:gd name="connsiteY1" fmla="*/ 254558 h 509117"/>
                <a:gd name="connsiteX2" fmla="*/ 254558 w 509116"/>
                <a:gd name="connsiteY2" fmla="*/ 509117 h 509117"/>
                <a:gd name="connsiteX3" fmla="*/ 0 w 509116"/>
                <a:gd name="connsiteY3" fmla="*/ 254558 h 50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9116" h="509117">
                  <a:moveTo>
                    <a:pt x="254558" y="0"/>
                  </a:moveTo>
                  <a:lnTo>
                    <a:pt x="509116" y="254558"/>
                  </a:lnTo>
                  <a:lnTo>
                    <a:pt x="254558" y="509117"/>
                  </a:lnTo>
                  <a:lnTo>
                    <a:pt x="0" y="254558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D05987CC-52BE-3DE0-4F8F-CE2256C113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8008" y="6143983"/>
              <a:ext cx="286019" cy="330033"/>
            </a:xfrm>
            <a:custGeom>
              <a:avLst/>
              <a:gdLst>
                <a:gd name="connsiteX0" fmla="*/ 1098070 w 2193768"/>
                <a:gd name="connsiteY0" fmla="*/ 1666697 h 2531351"/>
                <a:gd name="connsiteX1" fmla="*/ 1071904 w 2193768"/>
                <a:gd name="connsiteY1" fmla="*/ 1783225 h 2531351"/>
                <a:gd name="connsiteX2" fmla="*/ 991678 w 2193768"/>
                <a:gd name="connsiteY2" fmla="*/ 2008518 h 2531351"/>
                <a:gd name="connsiteX3" fmla="*/ 997285 w 2193768"/>
                <a:gd name="connsiteY3" fmla="*/ 2036626 h 2531351"/>
                <a:gd name="connsiteX4" fmla="*/ 1082327 w 2193768"/>
                <a:gd name="connsiteY4" fmla="*/ 2123752 h 2531351"/>
                <a:gd name="connsiteX5" fmla="*/ 1111513 w 2193768"/>
                <a:gd name="connsiteY5" fmla="*/ 2124256 h 2531351"/>
                <a:gd name="connsiteX6" fmla="*/ 1194255 w 2193768"/>
                <a:gd name="connsiteY6" fmla="*/ 2038639 h 2531351"/>
                <a:gd name="connsiteX7" fmla="*/ 1202306 w 2193768"/>
                <a:gd name="connsiteY7" fmla="*/ 2006936 h 2531351"/>
                <a:gd name="connsiteX8" fmla="*/ 1112735 w 2193768"/>
                <a:gd name="connsiteY8" fmla="*/ 1734701 h 2531351"/>
                <a:gd name="connsiteX9" fmla="*/ 1098070 w 2193768"/>
                <a:gd name="connsiteY9" fmla="*/ 1666697 h 2531351"/>
                <a:gd name="connsiteX10" fmla="*/ 747765 w 2193768"/>
                <a:gd name="connsiteY10" fmla="*/ 1464838 h 2531351"/>
                <a:gd name="connsiteX11" fmla="*/ 702693 w 2193768"/>
                <a:gd name="connsiteY11" fmla="*/ 1479934 h 2531351"/>
                <a:gd name="connsiteX12" fmla="*/ 438724 w 2193768"/>
                <a:gd name="connsiteY12" fmla="*/ 1540607 h 2531351"/>
                <a:gd name="connsiteX13" fmla="*/ 386894 w 2193768"/>
                <a:gd name="connsiteY13" fmla="*/ 1547795 h 2531351"/>
                <a:gd name="connsiteX14" fmla="*/ 373307 w 2193768"/>
                <a:gd name="connsiteY14" fmla="*/ 1600272 h 2531351"/>
                <a:gd name="connsiteX15" fmla="*/ 338370 w 2193768"/>
                <a:gd name="connsiteY15" fmla="*/ 1704796 h 2531351"/>
                <a:gd name="connsiteX16" fmla="*/ 477471 w 2193768"/>
                <a:gd name="connsiteY16" fmla="*/ 1737792 h 2531351"/>
                <a:gd name="connsiteX17" fmla="*/ 507592 w 2193768"/>
                <a:gd name="connsiteY17" fmla="*/ 1728231 h 2531351"/>
                <a:gd name="connsiteX18" fmla="*/ 747837 w 2193768"/>
                <a:gd name="connsiteY18" fmla="*/ 1465197 h 2531351"/>
                <a:gd name="connsiteX19" fmla="*/ 1440108 w 2193768"/>
                <a:gd name="connsiteY19" fmla="*/ 1463904 h 2531351"/>
                <a:gd name="connsiteX20" fmla="*/ 1684523 w 2193768"/>
                <a:gd name="connsiteY20" fmla="*/ 1725284 h 2531351"/>
                <a:gd name="connsiteX21" fmla="*/ 1720466 w 2193768"/>
                <a:gd name="connsiteY21" fmla="*/ 1736355 h 2531351"/>
                <a:gd name="connsiteX22" fmla="*/ 1841092 w 2193768"/>
                <a:gd name="connsiteY22" fmla="*/ 1706378 h 2531351"/>
                <a:gd name="connsiteX23" fmla="*/ 1851228 w 2193768"/>
                <a:gd name="connsiteY23" fmla="*/ 1692504 h 2531351"/>
                <a:gd name="connsiteX24" fmla="*/ 1815284 w 2193768"/>
                <a:gd name="connsiteY24" fmla="*/ 1565121 h 2531351"/>
                <a:gd name="connsiteX25" fmla="*/ 1788687 w 2193768"/>
                <a:gd name="connsiteY25" fmla="*/ 1544417 h 2531351"/>
                <a:gd name="connsiteX26" fmla="*/ 1595095 w 2193768"/>
                <a:gd name="connsiteY26" fmla="*/ 1512283 h 2531351"/>
                <a:gd name="connsiteX27" fmla="*/ 1440108 w 2193768"/>
                <a:gd name="connsiteY27" fmla="*/ 1463904 h 2531351"/>
                <a:gd name="connsiteX28" fmla="*/ 1099508 w 2193768"/>
                <a:gd name="connsiteY28" fmla="*/ 1380155 h 2531351"/>
                <a:gd name="connsiteX29" fmla="*/ 1118702 w 2193768"/>
                <a:gd name="connsiteY29" fmla="*/ 1481803 h 2531351"/>
                <a:gd name="connsiteX30" fmla="*/ 1273905 w 2193768"/>
                <a:gd name="connsiteY30" fmla="*/ 1881710 h 2531351"/>
                <a:gd name="connsiteX31" fmla="*/ 1325951 w 2193768"/>
                <a:gd name="connsiteY31" fmla="*/ 1949212 h 2531351"/>
                <a:gd name="connsiteX32" fmla="*/ 1351543 w 2193768"/>
                <a:gd name="connsiteY32" fmla="*/ 1953669 h 2531351"/>
                <a:gd name="connsiteX33" fmla="*/ 1396688 w 2193768"/>
                <a:gd name="connsiteY33" fmla="*/ 1937638 h 2531351"/>
                <a:gd name="connsiteX34" fmla="*/ 1418901 w 2193768"/>
                <a:gd name="connsiteY34" fmla="*/ 1936128 h 2531351"/>
                <a:gd name="connsiteX35" fmla="*/ 1413581 w 2193768"/>
                <a:gd name="connsiteY35" fmla="*/ 1960426 h 2531351"/>
                <a:gd name="connsiteX36" fmla="*/ 1345145 w 2193768"/>
                <a:gd name="connsiteY36" fmla="*/ 2068256 h 2531351"/>
                <a:gd name="connsiteX37" fmla="*/ 1211651 w 2193768"/>
                <a:gd name="connsiteY37" fmla="*/ 2299300 h 2531351"/>
                <a:gd name="connsiteX38" fmla="*/ 1098142 w 2193768"/>
                <a:gd name="connsiteY38" fmla="*/ 2531351 h 2531351"/>
                <a:gd name="connsiteX39" fmla="*/ 1035816 w 2193768"/>
                <a:gd name="connsiteY39" fmla="*/ 2405765 h 2531351"/>
                <a:gd name="connsiteX40" fmla="*/ 914471 w 2193768"/>
                <a:gd name="connsiteY40" fmla="*/ 2177093 h 2531351"/>
                <a:gd name="connsiteX41" fmla="*/ 772495 w 2193768"/>
                <a:gd name="connsiteY41" fmla="*/ 1948277 h 2531351"/>
                <a:gd name="connsiteX42" fmla="*/ 767966 w 2193768"/>
                <a:gd name="connsiteY42" fmla="*/ 1933181 h 2531351"/>
                <a:gd name="connsiteX43" fmla="*/ 769188 w 2193768"/>
                <a:gd name="connsiteY43" fmla="*/ 1931959 h 2531351"/>
                <a:gd name="connsiteX44" fmla="*/ 840428 w 2193768"/>
                <a:gd name="connsiteY44" fmla="*/ 1952806 h 2531351"/>
                <a:gd name="connsiteX45" fmla="*/ 870261 w 2193768"/>
                <a:gd name="connsiteY45" fmla="*/ 1946911 h 2531351"/>
                <a:gd name="connsiteX46" fmla="*/ 952428 w 2193768"/>
                <a:gd name="connsiteY46" fmla="*/ 1829089 h 2531351"/>
                <a:gd name="connsiteX47" fmla="*/ 1073341 w 2193768"/>
                <a:gd name="connsiteY47" fmla="*/ 1494528 h 2531351"/>
                <a:gd name="connsiteX48" fmla="*/ 1099508 w 2193768"/>
                <a:gd name="connsiteY48" fmla="*/ 1380155 h 2531351"/>
                <a:gd name="connsiteX49" fmla="*/ 353466 w 2193768"/>
                <a:gd name="connsiteY49" fmla="*/ 1306974 h 2531351"/>
                <a:gd name="connsiteX50" fmla="*/ 371366 w 2193768"/>
                <a:gd name="connsiteY50" fmla="*/ 1374045 h 2531351"/>
                <a:gd name="connsiteX51" fmla="*/ 408244 w 2193768"/>
                <a:gd name="connsiteY51" fmla="*/ 1412935 h 2531351"/>
                <a:gd name="connsiteX52" fmla="*/ 683930 w 2193768"/>
                <a:gd name="connsiteY52" fmla="*/ 1408335 h 2531351"/>
                <a:gd name="connsiteX53" fmla="*/ 965727 w 2193768"/>
                <a:gd name="connsiteY53" fmla="*/ 1331847 h 2531351"/>
                <a:gd name="connsiteX54" fmla="*/ 978953 w 2193768"/>
                <a:gd name="connsiteY54" fmla="*/ 1329978 h 2531351"/>
                <a:gd name="connsiteX55" fmla="*/ 984489 w 2193768"/>
                <a:gd name="connsiteY55" fmla="*/ 1335442 h 2531351"/>
                <a:gd name="connsiteX56" fmla="*/ 825116 w 2193768"/>
                <a:gd name="connsiteY56" fmla="*/ 1486404 h 2531351"/>
                <a:gd name="connsiteX57" fmla="*/ 629009 w 2193768"/>
                <a:gd name="connsiteY57" fmla="*/ 1776180 h 2531351"/>
                <a:gd name="connsiteX58" fmla="*/ 643817 w 2193768"/>
                <a:gd name="connsiteY58" fmla="*/ 1843034 h 2531351"/>
                <a:gd name="connsiteX59" fmla="*/ 686949 w 2193768"/>
                <a:gd name="connsiteY59" fmla="*/ 1890408 h 2531351"/>
                <a:gd name="connsiteX60" fmla="*/ 11213 w 2193768"/>
                <a:gd name="connsiteY60" fmla="*/ 1895296 h 2531351"/>
                <a:gd name="connsiteX61" fmla="*/ 9920 w 2193768"/>
                <a:gd name="connsiteY61" fmla="*/ 1893714 h 2531351"/>
                <a:gd name="connsiteX62" fmla="*/ 64913 w 2193768"/>
                <a:gd name="connsiteY62" fmla="*/ 1806660 h 2531351"/>
                <a:gd name="connsiteX63" fmla="*/ 282874 w 2193768"/>
                <a:gd name="connsiteY63" fmla="*/ 1443559 h 2531351"/>
                <a:gd name="connsiteX64" fmla="*/ 353466 w 2193768"/>
                <a:gd name="connsiteY64" fmla="*/ 1306974 h 2531351"/>
                <a:gd name="connsiteX65" fmla="*/ 1840877 w 2193768"/>
                <a:gd name="connsiteY65" fmla="*/ 1306615 h 2531351"/>
                <a:gd name="connsiteX66" fmla="*/ 2193122 w 2193768"/>
                <a:gd name="connsiteY66" fmla="*/ 1897166 h 2531351"/>
                <a:gd name="connsiteX67" fmla="*/ 1502649 w 2193768"/>
                <a:gd name="connsiteY67" fmla="*/ 1885592 h 2531351"/>
                <a:gd name="connsiteX68" fmla="*/ 1562746 w 2193768"/>
                <a:gd name="connsiteY68" fmla="*/ 1832036 h 2531351"/>
                <a:gd name="connsiteX69" fmla="*/ 1572810 w 2193768"/>
                <a:gd name="connsiteY69" fmla="*/ 1797818 h 2531351"/>
                <a:gd name="connsiteX70" fmla="*/ 1445499 w 2193768"/>
                <a:gd name="connsiteY70" fmla="*/ 1573747 h 2531351"/>
                <a:gd name="connsiteX71" fmla="*/ 1278434 w 2193768"/>
                <a:gd name="connsiteY71" fmla="*/ 1396187 h 2531351"/>
                <a:gd name="connsiteX72" fmla="*/ 1223297 w 2193768"/>
                <a:gd name="connsiteY72" fmla="*/ 1350035 h 2531351"/>
                <a:gd name="connsiteX73" fmla="*/ 1203528 w 2193768"/>
                <a:gd name="connsiteY73" fmla="*/ 1325738 h 2531351"/>
                <a:gd name="connsiteX74" fmla="*/ 1204894 w 2193768"/>
                <a:gd name="connsiteY74" fmla="*/ 1324156 h 2531351"/>
                <a:gd name="connsiteX75" fmla="*/ 1504662 w 2193768"/>
                <a:gd name="connsiteY75" fmla="*/ 1407473 h 2531351"/>
                <a:gd name="connsiteX76" fmla="*/ 1799398 w 2193768"/>
                <a:gd name="connsiteY76" fmla="*/ 1410133 h 2531351"/>
                <a:gd name="connsiteX77" fmla="*/ 1818808 w 2193768"/>
                <a:gd name="connsiteY77" fmla="*/ 1391586 h 2531351"/>
                <a:gd name="connsiteX78" fmla="*/ 1840877 w 2193768"/>
                <a:gd name="connsiteY78" fmla="*/ 1306615 h 2531351"/>
                <a:gd name="connsiteX79" fmla="*/ 902825 w 2193768"/>
                <a:gd name="connsiteY79" fmla="*/ 934097 h 2531351"/>
                <a:gd name="connsiteX80" fmla="*/ 1028267 w 2193768"/>
                <a:gd name="connsiteY80" fmla="*/ 988732 h 2531351"/>
                <a:gd name="connsiteX81" fmla="*/ 1039050 w 2193768"/>
                <a:gd name="connsiteY81" fmla="*/ 1005409 h 2531351"/>
                <a:gd name="connsiteX82" fmla="*/ 1092103 w 2193768"/>
                <a:gd name="connsiteY82" fmla="*/ 1227755 h 2531351"/>
                <a:gd name="connsiteX83" fmla="*/ 1100873 w 2193768"/>
                <a:gd name="connsiteY83" fmla="*/ 1239976 h 2531351"/>
                <a:gd name="connsiteX84" fmla="*/ 1145587 w 2193768"/>
                <a:gd name="connsiteY84" fmla="*/ 1022087 h 2531351"/>
                <a:gd name="connsiteX85" fmla="*/ 1185412 w 2193768"/>
                <a:gd name="connsiteY85" fmla="*/ 973707 h 2531351"/>
                <a:gd name="connsiteX86" fmla="*/ 1273977 w 2193768"/>
                <a:gd name="connsiteY86" fmla="*/ 936685 h 2531351"/>
                <a:gd name="connsiteX87" fmla="*/ 1291733 w 2193768"/>
                <a:gd name="connsiteY87" fmla="*/ 948043 h 2531351"/>
                <a:gd name="connsiteX88" fmla="*/ 1301293 w 2193768"/>
                <a:gd name="connsiteY88" fmla="*/ 1048685 h 2531351"/>
                <a:gd name="connsiteX89" fmla="*/ 1285335 w 2193768"/>
                <a:gd name="connsiteY89" fmla="*/ 1096418 h 2531351"/>
                <a:gd name="connsiteX90" fmla="*/ 1173263 w 2193768"/>
                <a:gd name="connsiteY90" fmla="*/ 1203242 h 2531351"/>
                <a:gd name="connsiteX91" fmla="*/ 1128765 w 2193768"/>
                <a:gd name="connsiteY91" fmla="*/ 1247812 h 2531351"/>
                <a:gd name="connsiteX92" fmla="*/ 1122439 w 2193768"/>
                <a:gd name="connsiteY92" fmla="*/ 1250543 h 2531351"/>
                <a:gd name="connsiteX93" fmla="*/ 1124596 w 2193768"/>
                <a:gd name="connsiteY93" fmla="*/ 1253203 h 2531351"/>
                <a:gd name="connsiteX94" fmla="*/ 1129628 w 2193768"/>
                <a:gd name="connsiteY94" fmla="*/ 1249537 h 2531351"/>
                <a:gd name="connsiteX95" fmla="*/ 1263840 w 2193768"/>
                <a:gd name="connsiteY95" fmla="*/ 1205758 h 2531351"/>
                <a:gd name="connsiteX96" fmla="*/ 1353483 w 2193768"/>
                <a:gd name="connsiteY96" fmla="*/ 1180526 h 2531351"/>
                <a:gd name="connsiteX97" fmla="*/ 1378931 w 2193768"/>
                <a:gd name="connsiteY97" fmla="*/ 1184192 h 2531351"/>
                <a:gd name="connsiteX98" fmla="*/ 1483814 w 2193768"/>
                <a:gd name="connsiteY98" fmla="*/ 1264130 h 2531351"/>
                <a:gd name="connsiteX99" fmla="*/ 1379578 w 2193768"/>
                <a:gd name="connsiteY99" fmla="*/ 1336735 h 2531351"/>
                <a:gd name="connsiteX100" fmla="*/ 1342413 w 2193768"/>
                <a:gd name="connsiteY100" fmla="*/ 1342846 h 2531351"/>
                <a:gd name="connsiteX101" fmla="*/ 1116257 w 2193768"/>
                <a:gd name="connsiteY101" fmla="*/ 1279513 h 2531351"/>
                <a:gd name="connsiteX102" fmla="*/ 1168806 w 2193768"/>
                <a:gd name="connsiteY102" fmla="*/ 1323724 h 2531351"/>
                <a:gd name="connsiteX103" fmla="*/ 1283250 w 2193768"/>
                <a:gd name="connsiteY103" fmla="*/ 1427097 h 2531351"/>
                <a:gd name="connsiteX104" fmla="*/ 1304816 w 2193768"/>
                <a:gd name="connsiteY104" fmla="*/ 1491364 h 2531351"/>
                <a:gd name="connsiteX105" fmla="*/ 1296621 w 2193768"/>
                <a:gd name="connsiteY105" fmla="*/ 1559944 h 2531351"/>
                <a:gd name="connsiteX106" fmla="*/ 1288498 w 2193768"/>
                <a:gd name="connsiteY106" fmla="*/ 1595887 h 2531351"/>
                <a:gd name="connsiteX107" fmla="*/ 1169094 w 2193768"/>
                <a:gd name="connsiteY107" fmla="*/ 1540247 h 2531351"/>
                <a:gd name="connsiteX108" fmla="*/ 1150907 w 2193768"/>
                <a:gd name="connsiteY108" fmla="*/ 1512571 h 2531351"/>
                <a:gd name="connsiteX109" fmla="*/ 1101807 w 2193768"/>
                <a:gd name="connsiteY109" fmla="*/ 1297342 h 2531351"/>
                <a:gd name="connsiteX110" fmla="*/ 1094619 w 2193768"/>
                <a:gd name="connsiteY110" fmla="*/ 1281742 h 2531351"/>
                <a:gd name="connsiteX111" fmla="*/ 1049546 w 2193768"/>
                <a:gd name="connsiteY111" fmla="*/ 1508042 h 2531351"/>
                <a:gd name="connsiteX112" fmla="*/ 1009793 w 2193768"/>
                <a:gd name="connsiteY112" fmla="*/ 1556493 h 2531351"/>
                <a:gd name="connsiteX113" fmla="*/ 921228 w 2193768"/>
                <a:gd name="connsiteY113" fmla="*/ 1593515 h 2531351"/>
                <a:gd name="connsiteX114" fmla="*/ 903328 w 2193768"/>
                <a:gd name="connsiteY114" fmla="*/ 1582373 h 2531351"/>
                <a:gd name="connsiteX115" fmla="*/ 893767 w 2193768"/>
                <a:gd name="connsiteY115" fmla="*/ 1481731 h 2531351"/>
                <a:gd name="connsiteX116" fmla="*/ 909510 w 2193768"/>
                <a:gd name="connsiteY116" fmla="*/ 1433783 h 2531351"/>
                <a:gd name="connsiteX117" fmla="*/ 1052709 w 2193768"/>
                <a:gd name="connsiteY117" fmla="*/ 1301727 h 2531351"/>
                <a:gd name="connsiteX118" fmla="*/ 1066296 w 2193768"/>
                <a:gd name="connsiteY118" fmla="*/ 1282533 h 2531351"/>
                <a:gd name="connsiteX119" fmla="*/ 1072622 w 2193768"/>
                <a:gd name="connsiteY119" fmla="*/ 1279801 h 2531351"/>
                <a:gd name="connsiteX120" fmla="*/ 1070465 w 2193768"/>
                <a:gd name="connsiteY120" fmla="*/ 1277141 h 2531351"/>
                <a:gd name="connsiteX121" fmla="*/ 1065001 w 2193768"/>
                <a:gd name="connsiteY121" fmla="*/ 1280951 h 2531351"/>
                <a:gd name="connsiteX122" fmla="*/ 974065 w 2193768"/>
                <a:gd name="connsiteY122" fmla="*/ 1310856 h 2531351"/>
                <a:gd name="connsiteX123" fmla="*/ 843734 w 2193768"/>
                <a:gd name="connsiteY123" fmla="*/ 1349028 h 2531351"/>
                <a:gd name="connsiteX124" fmla="*/ 815842 w 2193768"/>
                <a:gd name="connsiteY124" fmla="*/ 1346297 h 2531351"/>
                <a:gd name="connsiteX125" fmla="*/ 710528 w 2193768"/>
                <a:gd name="connsiteY125" fmla="*/ 1266071 h 2531351"/>
                <a:gd name="connsiteX126" fmla="*/ 823534 w 2193768"/>
                <a:gd name="connsiteY126" fmla="*/ 1187714 h 2531351"/>
                <a:gd name="connsiteX127" fmla="*/ 849341 w 2193768"/>
                <a:gd name="connsiteY127" fmla="*/ 1186708 h 2531351"/>
                <a:gd name="connsiteX128" fmla="*/ 1068309 w 2193768"/>
                <a:gd name="connsiteY128" fmla="*/ 1253131 h 2531351"/>
                <a:gd name="connsiteX129" fmla="*/ 1083261 w 2193768"/>
                <a:gd name="connsiteY129" fmla="*/ 1253131 h 2531351"/>
                <a:gd name="connsiteX130" fmla="*/ 944735 w 2193768"/>
                <a:gd name="connsiteY130" fmla="*/ 1133799 h 2531351"/>
                <a:gd name="connsiteX131" fmla="*/ 902321 w 2193768"/>
                <a:gd name="connsiteY131" fmla="*/ 1094118 h 2531351"/>
                <a:gd name="connsiteX132" fmla="*/ 887944 w 2193768"/>
                <a:gd name="connsiteY132" fmla="*/ 1063494 h 2531351"/>
                <a:gd name="connsiteX133" fmla="*/ 902825 w 2193768"/>
                <a:gd name="connsiteY133" fmla="*/ 934097 h 2531351"/>
                <a:gd name="connsiteX134" fmla="*/ 493799 w 2193768"/>
                <a:gd name="connsiteY134" fmla="*/ 790890 h 2531351"/>
                <a:gd name="connsiteX135" fmla="*/ 473805 w 2193768"/>
                <a:gd name="connsiteY135" fmla="*/ 794349 h 2531351"/>
                <a:gd name="connsiteX136" fmla="*/ 353108 w 2193768"/>
                <a:gd name="connsiteY136" fmla="*/ 824327 h 2531351"/>
                <a:gd name="connsiteX137" fmla="*/ 342397 w 2193768"/>
                <a:gd name="connsiteY137" fmla="*/ 835756 h 2531351"/>
                <a:gd name="connsiteX138" fmla="*/ 381647 w 2193768"/>
                <a:gd name="connsiteY138" fmla="*/ 973420 h 2531351"/>
                <a:gd name="connsiteX139" fmla="*/ 401128 w 2193768"/>
                <a:gd name="connsiteY139" fmla="*/ 985640 h 2531351"/>
                <a:gd name="connsiteX140" fmla="*/ 592490 w 2193768"/>
                <a:gd name="connsiteY140" fmla="*/ 1015689 h 2531351"/>
                <a:gd name="connsiteX141" fmla="*/ 755314 w 2193768"/>
                <a:gd name="connsiteY141" fmla="*/ 1067951 h 2531351"/>
                <a:gd name="connsiteX142" fmla="*/ 509749 w 2193768"/>
                <a:gd name="connsiteY142" fmla="*/ 805061 h 2531351"/>
                <a:gd name="connsiteX143" fmla="*/ 493799 w 2193768"/>
                <a:gd name="connsiteY143" fmla="*/ 790890 h 2531351"/>
                <a:gd name="connsiteX144" fmla="*/ 1700212 w 2193768"/>
                <a:gd name="connsiteY144" fmla="*/ 789524 h 2531351"/>
                <a:gd name="connsiteX145" fmla="*/ 1688477 w 2193768"/>
                <a:gd name="connsiteY145" fmla="*/ 799526 h 2531351"/>
                <a:gd name="connsiteX146" fmla="*/ 1445427 w 2193768"/>
                <a:gd name="connsiteY146" fmla="*/ 1064500 h 2531351"/>
                <a:gd name="connsiteX147" fmla="*/ 1800044 w 2193768"/>
                <a:gd name="connsiteY147" fmla="*/ 985425 h 2531351"/>
                <a:gd name="connsiteX148" fmla="*/ 1813272 w 2193768"/>
                <a:gd name="connsiteY148" fmla="*/ 969250 h 2531351"/>
                <a:gd name="connsiteX149" fmla="*/ 1851587 w 2193768"/>
                <a:gd name="connsiteY149" fmla="*/ 836835 h 2531351"/>
                <a:gd name="connsiteX150" fmla="*/ 1842745 w 2193768"/>
                <a:gd name="connsiteY150" fmla="*/ 824039 h 2531351"/>
                <a:gd name="connsiteX151" fmla="*/ 1714428 w 2193768"/>
                <a:gd name="connsiteY151" fmla="*/ 791978 h 2531351"/>
                <a:gd name="connsiteX152" fmla="*/ 1700212 w 2193768"/>
                <a:gd name="connsiteY152" fmla="*/ 789524 h 2531351"/>
                <a:gd name="connsiteX153" fmla="*/ 2193768 w 2193768"/>
                <a:gd name="connsiteY153" fmla="*/ 632029 h 2531351"/>
                <a:gd name="connsiteX154" fmla="*/ 1839510 w 2193768"/>
                <a:gd name="connsiteY154" fmla="*/ 1227539 h 2531351"/>
                <a:gd name="connsiteX155" fmla="*/ 1823479 w 2193768"/>
                <a:gd name="connsiteY155" fmla="*/ 1161188 h 2531351"/>
                <a:gd name="connsiteX156" fmla="*/ 1774812 w 2193768"/>
                <a:gd name="connsiteY156" fmla="*/ 1114821 h 2531351"/>
                <a:gd name="connsiteX157" fmla="*/ 1345432 w 2193768"/>
                <a:gd name="connsiteY157" fmla="*/ 1159966 h 2531351"/>
                <a:gd name="connsiteX158" fmla="*/ 1199502 w 2193768"/>
                <a:gd name="connsiteY158" fmla="*/ 1210718 h 2531351"/>
                <a:gd name="connsiteX159" fmla="*/ 1187425 w 2193768"/>
                <a:gd name="connsiteY159" fmla="*/ 1209280 h 2531351"/>
                <a:gd name="connsiteX160" fmla="*/ 1367142 w 2193768"/>
                <a:gd name="connsiteY160" fmla="*/ 1045810 h 2531351"/>
                <a:gd name="connsiteX161" fmla="*/ 1571301 w 2193768"/>
                <a:gd name="connsiteY161" fmla="*/ 736049 h 2531351"/>
                <a:gd name="connsiteX162" fmla="*/ 1560015 w 2193768"/>
                <a:gd name="connsiteY162" fmla="*/ 694786 h 2531351"/>
                <a:gd name="connsiteX163" fmla="*/ 1499917 w 2193768"/>
                <a:gd name="connsiteY163" fmla="*/ 640296 h 2531351"/>
                <a:gd name="connsiteX164" fmla="*/ 2193768 w 2193768"/>
                <a:gd name="connsiteY164" fmla="*/ 632029 h 2531351"/>
                <a:gd name="connsiteX165" fmla="*/ 0 w 2193768"/>
                <a:gd name="connsiteY165" fmla="*/ 631957 h 2531351"/>
                <a:gd name="connsiteX166" fmla="*/ 693564 w 2193768"/>
                <a:gd name="connsiteY166" fmla="*/ 640224 h 2531351"/>
                <a:gd name="connsiteX167" fmla="*/ 634329 w 2193768"/>
                <a:gd name="connsiteY167" fmla="*/ 694571 h 2531351"/>
                <a:gd name="connsiteX168" fmla="*/ 621173 w 2193768"/>
                <a:gd name="connsiteY168" fmla="*/ 733246 h 2531351"/>
                <a:gd name="connsiteX169" fmla="*/ 676239 w 2193768"/>
                <a:gd name="connsiteY169" fmla="*/ 851859 h 2531351"/>
                <a:gd name="connsiteX170" fmla="*/ 919359 w 2193768"/>
                <a:gd name="connsiteY170" fmla="*/ 1138400 h 2531351"/>
                <a:gd name="connsiteX171" fmla="*/ 990600 w 2193768"/>
                <a:gd name="connsiteY171" fmla="*/ 1204895 h 2531351"/>
                <a:gd name="connsiteX172" fmla="*/ 989234 w 2193768"/>
                <a:gd name="connsiteY172" fmla="*/ 1206477 h 2531351"/>
                <a:gd name="connsiteX173" fmla="*/ 687310 w 2193768"/>
                <a:gd name="connsiteY173" fmla="*/ 1122513 h 2531351"/>
                <a:gd name="connsiteX174" fmla="*/ 398037 w 2193768"/>
                <a:gd name="connsiteY174" fmla="*/ 1119781 h 2531351"/>
                <a:gd name="connsiteX175" fmla="*/ 374530 w 2193768"/>
                <a:gd name="connsiteY175" fmla="*/ 1143648 h 2531351"/>
                <a:gd name="connsiteX176" fmla="*/ 352964 w 2193768"/>
                <a:gd name="connsiteY176" fmla="*/ 1223154 h 2531351"/>
                <a:gd name="connsiteX177" fmla="*/ 0 w 2193768"/>
                <a:gd name="connsiteY177" fmla="*/ 631957 h 2531351"/>
                <a:gd name="connsiteX178" fmla="*/ 1094260 w 2193768"/>
                <a:gd name="connsiteY178" fmla="*/ 391137 h 2531351"/>
                <a:gd name="connsiteX179" fmla="*/ 995127 w 2193768"/>
                <a:gd name="connsiteY179" fmla="*/ 493575 h 2531351"/>
                <a:gd name="connsiteX180" fmla="*/ 992037 w 2193768"/>
                <a:gd name="connsiteY180" fmla="*/ 523193 h 2531351"/>
                <a:gd name="connsiteX181" fmla="*/ 1093684 w 2193768"/>
                <a:gd name="connsiteY181" fmla="*/ 865374 h 2531351"/>
                <a:gd name="connsiteX182" fmla="*/ 1104036 w 2193768"/>
                <a:gd name="connsiteY182" fmla="*/ 830796 h 2531351"/>
                <a:gd name="connsiteX183" fmla="*/ 1204678 w 2193768"/>
                <a:gd name="connsiteY183" fmla="*/ 517729 h 2531351"/>
                <a:gd name="connsiteX184" fmla="*/ 1201874 w 2193768"/>
                <a:gd name="connsiteY184" fmla="*/ 497098 h 2531351"/>
                <a:gd name="connsiteX185" fmla="*/ 1124452 w 2193768"/>
                <a:gd name="connsiteY185" fmla="*/ 424708 h 2531351"/>
                <a:gd name="connsiteX186" fmla="*/ 1094260 w 2193768"/>
                <a:gd name="connsiteY186" fmla="*/ 391137 h 2531351"/>
                <a:gd name="connsiteX187" fmla="*/ 1095841 w 2193768"/>
                <a:gd name="connsiteY187" fmla="*/ 0 h 2531351"/>
                <a:gd name="connsiteX188" fmla="*/ 1144293 w 2193768"/>
                <a:gd name="connsiteY188" fmla="*/ 98989 h 2531351"/>
                <a:gd name="connsiteX189" fmla="*/ 1316821 w 2193768"/>
                <a:gd name="connsiteY189" fmla="*/ 418382 h 2531351"/>
                <a:gd name="connsiteX190" fmla="*/ 1419619 w 2193768"/>
                <a:gd name="connsiteY190" fmla="*/ 580486 h 2531351"/>
                <a:gd name="connsiteX191" fmla="*/ 1425514 w 2193768"/>
                <a:gd name="connsiteY191" fmla="*/ 597883 h 2531351"/>
                <a:gd name="connsiteX192" fmla="*/ 1424939 w 2193768"/>
                <a:gd name="connsiteY192" fmla="*/ 598674 h 2531351"/>
                <a:gd name="connsiteX193" fmla="*/ 1351183 w 2193768"/>
                <a:gd name="connsiteY193" fmla="*/ 577108 h 2531351"/>
                <a:gd name="connsiteX194" fmla="*/ 1325735 w 2193768"/>
                <a:gd name="connsiteY194" fmla="*/ 582140 h 2531351"/>
                <a:gd name="connsiteX195" fmla="*/ 1244215 w 2193768"/>
                <a:gd name="connsiteY195" fmla="*/ 697159 h 2531351"/>
                <a:gd name="connsiteX196" fmla="*/ 1107630 w 2193768"/>
                <a:gd name="connsiteY196" fmla="*/ 1106914 h 2531351"/>
                <a:gd name="connsiteX197" fmla="*/ 1095122 w 2193768"/>
                <a:gd name="connsiteY197" fmla="*/ 1150620 h 2531351"/>
                <a:gd name="connsiteX198" fmla="*/ 1075784 w 2193768"/>
                <a:gd name="connsiteY198" fmla="*/ 1057168 h 2531351"/>
                <a:gd name="connsiteX199" fmla="*/ 992252 w 2193768"/>
                <a:gd name="connsiteY199" fmla="*/ 782704 h 2531351"/>
                <a:gd name="connsiteX200" fmla="*/ 892617 w 2193768"/>
                <a:gd name="connsiteY200" fmla="*/ 610176 h 2531351"/>
                <a:gd name="connsiteX201" fmla="*/ 877233 w 2193768"/>
                <a:gd name="connsiteY201" fmla="*/ 591773 h 2531351"/>
                <a:gd name="connsiteX202" fmla="*/ 832304 w 2193768"/>
                <a:gd name="connsiteY202" fmla="*/ 581637 h 2531351"/>
                <a:gd name="connsiteX203" fmla="*/ 757973 w 2193768"/>
                <a:gd name="connsiteY203" fmla="*/ 603203 h 2531351"/>
                <a:gd name="connsiteX204" fmla="*/ 1095841 w 2193768"/>
                <a:gd name="connsiteY204" fmla="*/ 0 h 253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</a:cxnLst>
              <a:rect l="l" t="t" r="r" b="b"/>
              <a:pathLst>
                <a:path w="2193768" h="2531351">
                  <a:moveTo>
                    <a:pt x="1098070" y="1666697"/>
                  </a:moveTo>
                  <a:cubicBezTo>
                    <a:pt x="1090090" y="1706594"/>
                    <a:pt x="1080817" y="1744909"/>
                    <a:pt x="1071904" y="1783225"/>
                  </a:cubicBezTo>
                  <a:cubicBezTo>
                    <a:pt x="1053141" y="1860927"/>
                    <a:pt x="1026256" y="1936444"/>
                    <a:pt x="991678" y="2008518"/>
                  </a:cubicBezTo>
                  <a:cubicBezTo>
                    <a:pt x="986286" y="2020020"/>
                    <a:pt x="983914" y="2026274"/>
                    <a:pt x="997285" y="2036626"/>
                  </a:cubicBezTo>
                  <a:cubicBezTo>
                    <a:pt x="1029418" y="2061499"/>
                    <a:pt x="1060545" y="2088600"/>
                    <a:pt x="1082327" y="2123752"/>
                  </a:cubicBezTo>
                  <a:cubicBezTo>
                    <a:pt x="1093182" y="2141221"/>
                    <a:pt x="1101593" y="2140430"/>
                    <a:pt x="1111513" y="2124256"/>
                  </a:cubicBezTo>
                  <a:cubicBezTo>
                    <a:pt x="1132720" y="2089535"/>
                    <a:pt x="1162409" y="2062577"/>
                    <a:pt x="1194255" y="2038639"/>
                  </a:cubicBezTo>
                  <a:cubicBezTo>
                    <a:pt x="1208632" y="2027999"/>
                    <a:pt x="1209063" y="2021817"/>
                    <a:pt x="1202306" y="2006936"/>
                  </a:cubicBezTo>
                  <a:cubicBezTo>
                    <a:pt x="1162625" y="1919522"/>
                    <a:pt x="1127544" y="1830454"/>
                    <a:pt x="1112735" y="1734701"/>
                  </a:cubicBezTo>
                  <a:cubicBezTo>
                    <a:pt x="1108925" y="1711841"/>
                    <a:pt x="1102958" y="1689341"/>
                    <a:pt x="1098070" y="1666697"/>
                  </a:cubicBezTo>
                  <a:close/>
                  <a:moveTo>
                    <a:pt x="747765" y="1464838"/>
                  </a:moveTo>
                  <a:lnTo>
                    <a:pt x="702693" y="1479934"/>
                  </a:lnTo>
                  <a:cubicBezTo>
                    <a:pt x="616429" y="1509120"/>
                    <a:pt x="530165" y="1532987"/>
                    <a:pt x="438724" y="1540607"/>
                  </a:cubicBezTo>
                  <a:cubicBezTo>
                    <a:pt x="421400" y="1542044"/>
                    <a:pt x="399977" y="1537659"/>
                    <a:pt x="386894" y="1547795"/>
                  </a:cubicBezTo>
                  <a:cubicBezTo>
                    <a:pt x="372157" y="1559081"/>
                    <a:pt x="376471" y="1582301"/>
                    <a:pt x="373307" y="1600272"/>
                  </a:cubicBezTo>
                  <a:cubicBezTo>
                    <a:pt x="366909" y="1636216"/>
                    <a:pt x="350232" y="1668709"/>
                    <a:pt x="338370" y="1704796"/>
                  </a:cubicBezTo>
                  <a:cubicBezTo>
                    <a:pt x="386463" y="1706284"/>
                    <a:pt x="433836" y="1717506"/>
                    <a:pt x="477471" y="1737792"/>
                  </a:cubicBezTo>
                  <a:cubicBezTo>
                    <a:pt x="490986" y="1744118"/>
                    <a:pt x="499037" y="1741315"/>
                    <a:pt x="507592" y="1728231"/>
                  </a:cubicBezTo>
                  <a:cubicBezTo>
                    <a:pt x="572290" y="1626799"/>
                    <a:pt x="658339" y="1544848"/>
                    <a:pt x="747837" y="1465197"/>
                  </a:cubicBezTo>
                  <a:close/>
                  <a:moveTo>
                    <a:pt x="1440108" y="1463904"/>
                  </a:moveTo>
                  <a:cubicBezTo>
                    <a:pt x="1534423" y="1545064"/>
                    <a:pt x="1619825" y="1625218"/>
                    <a:pt x="1684523" y="1725284"/>
                  </a:cubicBezTo>
                  <a:cubicBezTo>
                    <a:pt x="1694731" y="1741243"/>
                    <a:pt x="1704580" y="1743831"/>
                    <a:pt x="1720466" y="1736355"/>
                  </a:cubicBezTo>
                  <a:cubicBezTo>
                    <a:pt x="1758351" y="1718584"/>
                    <a:pt x="1799326" y="1708398"/>
                    <a:pt x="1841092" y="1706378"/>
                  </a:cubicBezTo>
                  <a:cubicBezTo>
                    <a:pt x="1850725" y="1705946"/>
                    <a:pt x="1857051" y="1705084"/>
                    <a:pt x="1851228" y="1692504"/>
                  </a:cubicBezTo>
                  <a:cubicBezTo>
                    <a:pt x="1832681" y="1652161"/>
                    <a:pt x="1820605" y="1609187"/>
                    <a:pt x="1815284" y="1565121"/>
                  </a:cubicBezTo>
                  <a:cubicBezTo>
                    <a:pt x="1812984" y="1547724"/>
                    <a:pt x="1804358" y="1545495"/>
                    <a:pt x="1788687" y="1544417"/>
                  </a:cubicBezTo>
                  <a:cubicBezTo>
                    <a:pt x="1723270" y="1540248"/>
                    <a:pt x="1658356" y="1529479"/>
                    <a:pt x="1595095" y="1512283"/>
                  </a:cubicBezTo>
                  <a:cubicBezTo>
                    <a:pt x="1544487" y="1498481"/>
                    <a:pt x="1494885" y="1481372"/>
                    <a:pt x="1440108" y="1463904"/>
                  </a:cubicBezTo>
                  <a:close/>
                  <a:moveTo>
                    <a:pt x="1099508" y="1380155"/>
                  </a:moveTo>
                  <a:cubicBezTo>
                    <a:pt x="1105834" y="1414014"/>
                    <a:pt x="1111225" y="1448160"/>
                    <a:pt x="1118702" y="1481803"/>
                  </a:cubicBezTo>
                  <a:cubicBezTo>
                    <a:pt x="1149829" y="1623061"/>
                    <a:pt x="1191882" y="1760221"/>
                    <a:pt x="1273905" y="1881710"/>
                  </a:cubicBezTo>
                  <a:cubicBezTo>
                    <a:pt x="1289792" y="1905217"/>
                    <a:pt x="1304817" y="1929443"/>
                    <a:pt x="1325951" y="1949212"/>
                  </a:cubicBezTo>
                  <a:cubicBezTo>
                    <a:pt x="1332133" y="1956911"/>
                    <a:pt x="1343132" y="1958816"/>
                    <a:pt x="1351543" y="1953669"/>
                  </a:cubicBezTo>
                  <a:cubicBezTo>
                    <a:pt x="1366208" y="1947299"/>
                    <a:pt x="1381304" y="1941944"/>
                    <a:pt x="1396688" y="1937638"/>
                  </a:cubicBezTo>
                  <a:cubicBezTo>
                    <a:pt x="1403876" y="1935409"/>
                    <a:pt x="1412143" y="1927933"/>
                    <a:pt x="1418901" y="1936128"/>
                  </a:cubicBezTo>
                  <a:cubicBezTo>
                    <a:pt x="1425658" y="1944323"/>
                    <a:pt x="1417895" y="1953381"/>
                    <a:pt x="1413581" y="1960426"/>
                  </a:cubicBezTo>
                  <a:cubicBezTo>
                    <a:pt x="1391224" y="1996707"/>
                    <a:pt x="1368365" y="2032651"/>
                    <a:pt x="1345145" y="2068256"/>
                  </a:cubicBezTo>
                  <a:cubicBezTo>
                    <a:pt x="1296478" y="2142875"/>
                    <a:pt x="1253633" y="2220800"/>
                    <a:pt x="1211651" y="2299300"/>
                  </a:cubicBezTo>
                  <a:cubicBezTo>
                    <a:pt x="1171826" y="2373919"/>
                    <a:pt x="1132576" y="2449040"/>
                    <a:pt x="1098142" y="2531351"/>
                  </a:cubicBezTo>
                  <a:cubicBezTo>
                    <a:pt x="1076576" y="2487356"/>
                    <a:pt x="1055010" y="2447100"/>
                    <a:pt x="1035816" y="2405765"/>
                  </a:cubicBezTo>
                  <a:cubicBezTo>
                    <a:pt x="999873" y="2327192"/>
                    <a:pt x="956741" y="2252214"/>
                    <a:pt x="914471" y="2177093"/>
                  </a:cubicBezTo>
                  <a:cubicBezTo>
                    <a:pt x="870261" y="2098880"/>
                    <a:pt x="821809" y="2023255"/>
                    <a:pt x="772495" y="1948277"/>
                  </a:cubicBezTo>
                  <a:cubicBezTo>
                    <a:pt x="770266" y="1943489"/>
                    <a:pt x="768757" y="1938407"/>
                    <a:pt x="767966" y="1933181"/>
                  </a:cubicBezTo>
                  <a:lnTo>
                    <a:pt x="769188" y="1931959"/>
                  </a:lnTo>
                  <a:cubicBezTo>
                    <a:pt x="794708" y="1932749"/>
                    <a:pt x="817568" y="1943461"/>
                    <a:pt x="840428" y="1952806"/>
                  </a:cubicBezTo>
                  <a:cubicBezTo>
                    <a:pt x="853368" y="1958125"/>
                    <a:pt x="861203" y="1957335"/>
                    <a:pt x="870261" y="1946911"/>
                  </a:cubicBezTo>
                  <a:cubicBezTo>
                    <a:pt x="901603" y="1910572"/>
                    <a:pt x="929137" y="1871085"/>
                    <a:pt x="952428" y="1829089"/>
                  </a:cubicBezTo>
                  <a:cubicBezTo>
                    <a:pt x="1011447" y="1724206"/>
                    <a:pt x="1044946" y="1610265"/>
                    <a:pt x="1073341" y="1494528"/>
                  </a:cubicBezTo>
                  <a:cubicBezTo>
                    <a:pt x="1082543" y="1457074"/>
                    <a:pt x="1087287" y="1418615"/>
                    <a:pt x="1099508" y="1380155"/>
                  </a:cubicBezTo>
                  <a:close/>
                  <a:moveTo>
                    <a:pt x="353466" y="1306974"/>
                  </a:moveTo>
                  <a:cubicBezTo>
                    <a:pt x="363962" y="1328540"/>
                    <a:pt x="367341" y="1351400"/>
                    <a:pt x="371366" y="1374045"/>
                  </a:cubicBezTo>
                  <a:cubicBezTo>
                    <a:pt x="375176" y="1395611"/>
                    <a:pt x="381359" y="1408263"/>
                    <a:pt x="408244" y="1412935"/>
                  </a:cubicBezTo>
                  <a:cubicBezTo>
                    <a:pt x="500834" y="1428967"/>
                    <a:pt x="592203" y="1422784"/>
                    <a:pt x="683930" y="1408335"/>
                  </a:cubicBezTo>
                  <a:cubicBezTo>
                    <a:pt x="780690" y="1393023"/>
                    <a:pt x="873783" y="1364556"/>
                    <a:pt x="965727" y="1331847"/>
                  </a:cubicBezTo>
                  <a:cubicBezTo>
                    <a:pt x="970040" y="1330790"/>
                    <a:pt x="974497" y="1330165"/>
                    <a:pt x="978953" y="1329978"/>
                  </a:cubicBezTo>
                  <a:lnTo>
                    <a:pt x="984489" y="1335442"/>
                  </a:lnTo>
                  <a:cubicBezTo>
                    <a:pt x="929136" y="1383318"/>
                    <a:pt x="875796" y="1433280"/>
                    <a:pt x="825116" y="1486404"/>
                  </a:cubicBezTo>
                  <a:cubicBezTo>
                    <a:pt x="743165" y="1571734"/>
                    <a:pt x="674153" y="1665762"/>
                    <a:pt x="629009" y="1776180"/>
                  </a:cubicBezTo>
                  <a:cubicBezTo>
                    <a:pt x="613121" y="1815286"/>
                    <a:pt x="613265" y="1814927"/>
                    <a:pt x="643817" y="1843034"/>
                  </a:cubicBezTo>
                  <a:cubicBezTo>
                    <a:pt x="658913" y="1856908"/>
                    <a:pt x="671565" y="1873442"/>
                    <a:pt x="686949" y="1890408"/>
                  </a:cubicBezTo>
                  <a:cubicBezTo>
                    <a:pt x="462591" y="1869489"/>
                    <a:pt x="236722" y="1880272"/>
                    <a:pt x="11213" y="1895296"/>
                  </a:cubicBezTo>
                  <a:lnTo>
                    <a:pt x="9920" y="1893714"/>
                  </a:lnTo>
                  <a:cubicBezTo>
                    <a:pt x="19768" y="1859353"/>
                    <a:pt x="45863" y="1835270"/>
                    <a:pt x="64913" y="1806660"/>
                  </a:cubicBezTo>
                  <a:cubicBezTo>
                    <a:pt x="142839" y="1688766"/>
                    <a:pt x="215875" y="1568211"/>
                    <a:pt x="282874" y="1443559"/>
                  </a:cubicBezTo>
                  <a:cubicBezTo>
                    <a:pt x="306884" y="1398846"/>
                    <a:pt x="329169" y="1353413"/>
                    <a:pt x="353466" y="1306974"/>
                  </a:cubicBezTo>
                  <a:close/>
                  <a:moveTo>
                    <a:pt x="1840877" y="1306615"/>
                  </a:moveTo>
                  <a:cubicBezTo>
                    <a:pt x="1942165" y="1512643"/>
                    <a:pt x="2059987" y="1710138"/>
                    <a:pt x="2193122" y="1897166"/>
                  </a:cubicBezTo>
                  <a:cubicBezTo>
                    <a:pt x="1959993" y="1878547"/>
                    <a:pt x="1733046" y="1869777"/>
                    <a:pt x="1502649" y="1885592"/>
                  </a:cubicBezTo>
                  <a:cubicBezTo>
                    <a:pt x="1521699" y="1866642"/>
                    <a:pt x="1541756" y="1848764"/>
                    <a:pt x="1562746" y="1832036"/>
                  </a:cubicBezTo>
                  <a:cubicBezTo>
                    <a:pt x="1577123" y="1821684"/>
                    <a:pt x="1577627" y="1811476"/>
                    <a:pt x="1572810" y="1797818"/>
                  </a:cubicBezTo>
                  <a:cubicBezTo>
                    <a:pt x="1544056" y="1715292"/>
                    <a:pt x="1497977" y="1642614"/>
                    <a:pt x="1445499" y="1573747"/>
                  </a:cubicBezTo>
                  <a:cubicBezTo>
                    <a:pt x="1395969" y="1509049"/>
                    <a:pt x="1336303" y="1453265"/>
                    <a:pt x="1278434" y="1396187"/>
                  </a:cubicBezTo>
                  <a:cubicBezTo>
                    <a:pt x="1261397" y="1379365"/>
                    <a:pt x="1241628" y="1365491"/>
                    <a:pt x="1223297" y="1350035"/>
                  </a:cubicBezTo>
                  <a:cubicBezTo>
                    <a:pt x="1215246" y="1343206"/>
                    <a:pt x="1205541" y="1337455"/>
                    <a:pt x="1203528" y="1325738"/>
                  </a:cubicBezTo>
                  <a:lnTo>
                    <a:pt x="1204894" y="1324156"/>
                  </a:lnTo>
                  <a:cubicBezTo>
                    <a:pt x="1303379" y="1357080"/>
                    <a:pt x="1401720" y="1390436"/>
                    <a:pt x="1504662" y="1407473"/>
                  </a:cubicBezTo>
                  <a:cubicBezTo>
                    <a:pt x="1602860" y="1423647"/>
                    <a:pt x="1700985" y="1429039"/>
                    <a:pt x="1799398" y="1410133"/>
                  </a:cubicBezTo>
                  <a:cubicBezTo>
                    <a:pt x="1809246" y="1408954"/>
                    <a:pt x="1817154" y="1401398"/>
                    <a:pt x="1818808" y="1391586"/>
                  </a:cubicBezTo>
                  <a:cubicBezTo>
                    <a:pt x="1825996" y="1365347"/>
                    <a:pt x="1825996" y="1337167"/>
                    <a:pt x="1840877" y="1306615"/>
                  </a:cubicBezTo>
                  <a:close/>
                  <a:moveTo>
                    <a:pt x="902825" y="934097"/>
                  </a:moveTo>
                  <a:cubicBezTo>
                    <a:pt x="949696" y="946678"/>
                    <a:pt x="985998" y="974498"/>
                    <a:pt x="1028267" y="988732"/>
                  </a:cubicBezTo>
                  <a:cubicBezTo>
                    <a:pt x="1036319" y="991463"/>
                    <a:pt x="1036894" y="998220"/>
                    <a:pt x="1039050" y="1005409"/>
                  </a:cubicBezTo>
                  <a:cubicBezTo>
                    <a:pt x="1060472" y="1078583"/>
                    <a:pt x="1078157" y="1152791"/>
                    <a:pt x="1092103" y="1227755"/>
                  </a:cubicBezTo>
                  <a:cubicBezTo>
                    <a:pt x="1093109" y="1233147"/>
                    <a:pt x="1093109" y="1238610"/>
                    <a:pt x="1100873" y="1239976"/>
                  </a:cubicBezTo>
                  <a:cubicBezTo>
                    <a:pt x="1112950" y="1166795"/>
                    <a:pt x="1127471" y="1094046"/>
                    <a:pt x="1145587" y="1022087"/>
                  </a:cubicBezTo>
                  <a:cubicBezTo>
                    <a:pt x="1151481" y="998580"/>
                    <a:pt x="1161618" y="982334"/>
                    <a:pt x="1185412" y="973707"/>
                  </a:cubicBezTo>
                  <a:cubicBezTo>
                    <a:pt x="1215461" y="962780"/>
                    <a:pt x="1244575" y="949409"/>
                    <a:pt x="1273977" y="936685"/>
                  </a:cubicBezTo>
                  <a:cubicBezTo>
                    <a:pt x="1286197" y="931438"/>
                    <a:pt x="1289576" y="933810"/>
                    <a:pt x="1291733" y="948043"/>
                  </a:cubicBezTo>
                  <a:cubicBezTo>
                    <a:pt x="1296836" y="981471"/>
                    <a:pt x="1293818" y="1015473"/>
                    <a:pt x="1301293" y="1048685"/>
                  </a:cubicBezTo>
                  <a:cubicBezTo>
                    <a:pt x="1306757" y="1066369"/>
                    <a:pt x="1300359" y="1085584"/>
                    <a:pt x="1285335" y="1096418"/>
                  </a:cubicBezTo>
                  <a:cubicBezTo>
                    <a:pt x="1244072" y="1127760"/>
                    <a:pt x="1209853" y="1166867"/>
                    <a:pt x="1173263" y="1203242"/>
                  </a:cubicBezTo>
                  <a:cubicBezTo>
                    <a:pt x="1158382" y="1217619"/>
                    <a:pt x="1135739" y="1224808"/>
                    <a:pt x="1128765" y="1247812"/>
                  </a:cubicBezTo>
                  <a:lnTo>
                    <a:pt x="1122439" y="1250543"/>
                  </a:lnTo>
                  <a:cubicBezTo>
                    <a:pt x="1123086" y="1251492"/>
                    <a:pt x="1123805" y="1252383"/>
                    <a:pt x="1124596" y="1253203"/>
                  </a:cubicBezTo>
                  <a:cubicBezTo>
                    <a:pt x="1126033" y="1252197"/>
                    <a:pt x="1127830" y="1250831"/>
                    <a:pt x="1129628" y="1249537"/>
                  </a:cubicBezTo>
                  <a:cubicBezTo>
                    <a:pt x="1174342" y="1235159"/>
                    <a:pt x="1218911" y="1219775"/>
                    <a:pt x="1263840" y="1205758"/>
                  </a:cubicBezTo>
                  <a:cubicBezTo>
                    <a:pt x="1293458" y="1196484"/>
                    <a:pt x="1323435" y="1188505"/>
                    <a:pt x="1353483" y="1180526"/>
                  </a:cubicBezTo>
                  <a:cubicBezTo>
                    <a:pt x="1362038" y="1177420"/>
                    <a:pt x="1371599" y="1178793"/>
                    <a:pt x="1378931" y="1184192"/>
                  </a:cubicBezTo>
                  <a:cubicBezTo>
                    <a:pt x="1413149" y="1210646"/>
                    <a:pt x="1447656" y="1236597"/>
                    <a:pt x="1483814" y="1264130"/>
                  </a:cubicBezTo>
                  <a:cubicBezTo>
                    <a:pt x="1447870" y="1289003"/>
                    <a:pt x="1413149" y="1312150"/>
                    <a:pt x="1379578" y="1336735"/>
                  </a:cubicBezTo>
                  <a:cubicBezTo>
                    <a:pt x="1369011" y="1344873"/>
                    <a:pt x="1355065" y="1347166"/>
                    <a:pt x="1342413" y="1342846"/>
                  </a:cubicBezTo>
                  <a:cubicBezTo>
                    <a:pt x="1266716" y="1324227"/>
                    <a:pt x="1192672" y="1299714"/>
                    <a:pt x="1116257" y="1279513"/>
                  </a:cubicBezTo>
                  <a:cubicBezTo>
                    <a:pt x="1133797" y="1293891"/>
                    <a:pt x="1151697" y="1308268"/>
                    <a:pt x="1168806" y="1323724"/>
                  </a:cubicBezTo>
                  <a:cubicBezTo>
                    <a:pt x="1207122" y="1358014"/>
                    <a:pt x="1244718" y="1393095"/>
                    <a:pt x="1283250" y="1427097"/>
                  </a:cubicBezTo>
                  <a:cubicBezTo>
                    <a:pt x="1303234" y="1444782"/>
                    <a:pt x="1310927" y="1464406"/>
                    <a:pt x="1304816" y="1491364"/>
                  </a:cubicBezTo>
                  <a:cubicBezTo>
                    <a:pt x="1300144" y="1513958"/>
                    <a:pt x="1297412" y="1536897"/>
                    <a:pt x="1296621" y="1559944"/>
                  </a:cubicBezTo>
                  <a:cubicBezTo>
                    <a:pt x="1296190" y="1572330"/>
                    <a:pt x="1293458" y="1584529"/>
                    <a:pt x="1288498" y="1595887"/>
                  </a:cubicBezTo>
                  <a:cubicBezTo>
                    <a:pt x="1246013" y="1581510"/>
                    <a:pt x="1208488" y="1558937"/>
                    <a:pt x="1169094" y="1540247"/>
                  </a:cubicBezTo>
                  <a:cubicBezTo>
                    <a:pt x="1156945" y="1534424"/>
                    <a:pt x="1153710" y="1524144"/>
                    <a:pt x="1150907" y="1512571"/>
                  </a:cubicBezTo>
                  <a:cubicBezTo>
                    <a:pt x="1133797" y="1440684"/>
                    <a:pt x="1113597" y="1370163"/>
                    <a:pt x="1101807" y="1297342"/>
                  </a:cubicBezTo>
                  <a:cubicBezTo>
                    <a:pt x="1100010" y="1291885"/>
                    <a:pt x="1097638" y="1286652"/>
                    <a:pt x="1094619" y="1281742"/>
                  </a:cubicBezTo>
                  <a:cubicBezTo>
                    <a:pt x="1082038" y="1360817"/>
                    <a:pt x="1068165" y="1434789"/>
                    <a:pt x="1049546" y="1508042"/>
                  </a:cubicBezTo>
                  <a:cubicBezTo>
                    <a:pt x="1043579" y="1531477"/>
                    <a:pt x="1033587" y="1547867"/>
                    <a:pt x="1009793" y="1556493"/>
                  </a:cubicBezTo>
                  <a:cubicBezTo>
                    <a:pt x="979816" y="1567420"/>
                    <a:pt x="950630" y="1580863"/>
                    <a:pt x="921228" y="1593515"/>
                  </a:cubicBezTo>
                  <a:cubicBezTo>
                    <a:pt x="909367" y="1598547"/>
                    <a:pt x="905413" y="1596894"/>
                    <a:pt x="903328" y="1582373"/>
                  </a:cubicBezTo>
                  <a:cubicBezTo>
                    <a:pt x="898440" y="1548873"/>
                    <a:pt x="901172" y="1514871"/>
                    <a:pt x="893767" y="1481731"/>
                  </a:cubicBezTo>
                  <a:cubicBezTo>
                    <a:pt x="889023" y="1464040"/>
                    <a:pt x="895205" y="1445241"/>
                    <a:pt x="909510" y="1433783"/>
                  </a:cubicBezTo>
                  <a:cubicBezTo>
                    <a:pt x="957963" y="1390651"/>
                    <a:pt x="1005192" y="1346009"/>
                    <a:pt x="1052709" y="1301727"/>
                  </a:cubicBezTo>
                  <a:cubicBezTo>
                    <a:pt x="1058460" y="1296407"/>
                    <a:pt x="1065649" y="1291662"/>
                    <a:pt x="1066296" y="1282533"/>
                  </a:cubicBezTo>
                  <a:lnTo>
                    <a:pt x="1072622" y="1279801"/>
                  </a:lnTo>
                  <a:cubicBezTo>
                    <a:pt x="1071975" y="1278852"/>
                    <a:pt x="1071255" y="1277961"/>
                    <a:pt x="1070465" y="1277141"/>
                  </a:cubicBezTo>
                  <a:cubicBezTo>
                    <a:pt x="1068596" y="1278291"/>
                    <a:pt x="1066799" y="1279657"/>
                    <a:pt x="1065001" y="1280951"/>
                  </a:cubicBezTo>
                  <a:cubicBezTo>
                    <a:pt x="1032868" y="1285265"/>
                    <a:pt x="1004832" y="1302158"/>
                    <a:pt x="974065" y="1310856"/>
                  </a:cubicBezTo>
                  <a:cubicBezTo>
                    <a:pt x="930933" y="1323221"/>
                    <a:pt x="887153" y="1336232"/>
                    <a:pt x="843734" y="1349028"/>
                  </a:cubicBezTo>
                  <a:cubicBezTo>
                    <a:pt x="834605" y="1353018"/>
                    <a:pt x="824038" y="1351983"/>
                    <a:pt x="815842" y="1346297"/>
                  </a:cubicBezTo>
                  <a:cubicBezTo>
                    <a:pt x="781480" y="1319986"/>
                    <a:pt x="747046" y="1293891"/>
                    <a:pt x="710528" y="1266071"/>
                  </a:cubicBezTo>
                  <a:cubicBezTo>
                    <a:pt x="749275" y="1239185"/>
                    <a:pt x="786297" y="1213234"/>
                    <a:pt x="823534" y="1187714"/>
                  </a:cubicBezTo>
                  <a:cubicBezTo>
                    <a:pt x="831513" y="1182251"/>
                    <a:pt x="840427" y="1184335"/>
                    <a:pt x="849341" y="1186708"/>
                  </a:cubicBezTo>
                  <a:cubicBezTo>
                    <a:pt x="923169" y="1206189"/>
                    <a:pt x="996637" y="1226605"/>
                    <a:pt x="1068309" y="1253131"/>
                  </a:cubicBezTo>
                  <a:cubicBezTo>
                    <a:pt x="1073269" y="1253692"/>
                    <a:pt x="1078301" y="1253692"/>
                    <a:pt x="1083261" y="1253131"/>
                  </a:cubicBezTo>
                  <a:cubicBezTo>
                    <a:pt x="1031143" y="1215319"/>
                    <a:pt x="988371" y="1174056"/>
                    <a:pt x="944735" y="1133799"/>
                  </a:cubicBezTo>
                  <a:cubicBezTo>
                    <a:pt x="930358" y="1120788"/>
                    <a:pt x="915980" y="1107992"/>
                    <a:pt x="902321" y="1094118"/>
                  </a:cubicBezTo>
                  <a:cubicBezTo>
                    <a:pt x="893983" y="1085491"/>
                    <a:pt x="886795" y="1075786"/>
                    <a:pt x="887944" y="1063494"/>
                  </a:cubicBezTo>
                  <a:cubicBezTo>
                    <a:pt x="892401" y="1020362"/>
                    <a:pt x="897793" y="977230"/>
                    <a:pt x="902825" y="934097"/>
                  </a:cubicBezTo>
                  <a:close/>
                  <a:moveTo>
                    <a:pt x="493799" y="790890"/>
                  </a:moveTo>
                  <a:cubicBezTo>
                    <a:pt x="488057" y="789299"/>
                    <a:pt x="481641" y="790647"/>
                    <a:pt x="473805" y="794349"/>
                  </a:cubicBezTo>
                  <a:cubicBezTo>
                    <a:pt x="435850" y="811955"/>
                    <a:pt x="394874" y="822134"/>
                    <a:pt x="353108" y="824327"/>
                  </a:cubicBezTo>
                  <a:cubicBezTo>
                    <a:pt x="345919" y="824686"/>
                    <a:pt x="336646" y="823823"/>
                    <a:pt x="342397" y="835756"/>
                  </a:cubicBezTo>
                  <a:cubicBezTo>
                    <a:pt x="363531" y="879392"/>
                    <a:pt x="373595" y="926190"/>
                    <a:pt x="381647" y="973420"/>
                  </a:cubicBezTo>
                  <a:cubicBezTo>
                    <a:pt x="383947" y="986863"/>
                    <a:pt x="392286" y="985209"/>
                    <a:pt x="401128" y="985640"/>
                  </a:cubicBezTo>
                  <a:cubicBezTo>
                    <a:pt x="465826" y="988372"/>
                    <a:pt x="529374" y="1001887"/>
                    <a:pt x="592490" y="1015689"/>
                  </a:cubicBezTo>
                  <a:cubicBezTo>
                    <a:pt x="645759" y="1027478"/>
                    <a:pt x="696510" y="1048613"/>
                    <a:pt x="755314" y="1067951"/>
                  </a:cubicBezTo>
                  <a:cubicBezTo>
                    <a:pt x="659704" y="985209"/>
                    <a:pt x="573728" y="905271"/>
                    <a:pt x="509749" y="805061"/>
                  </a:cubicBezTo>
                  <a:cubicBezTo>
                    <a:pt x="504609" y="797010"/>
                    <a:pt x="499541" y="792481"/>
                    <a:pt x="493799" y="790890"/>
                  </a:cubicBezTo>
                  <a:close/>
                  <a:moveTo>
                    <a:pt x="1700212" y="789524"/>
                  </a:moveTo>
                  <a:cubicBezTo>
                    <a:pt x="1696061" y="790522"/>
                    <a:pt x="1692323" y="793595"/>
                    <a:pt x="1688477" y="799526"/>
                  </a:cubicBezTo>
                  <a:cubicBezTo>
                    <a:pt x="1622700" y="901748"/>
                    <a:pt x="1536004" y="984706"/>
                    <a:pt x="1445427" y="1064500"/>
                  </a:cubicBezTo>
                  <a:cubicBezTo>
                    <a:pt x="1560446" y="1021368"/>
                    <a:pt x="1677765" y="992254"/>
                    <a:pt x="1800044" y="985425"/>
                  </a:cubicBezTo>
                  <a:cubicBezTo>
                    <a:pt x="1811690" y="984778"/>
                    <a:pt x="1811690" y="977373"/>
                    <a:pt x="1813272" y="969250"/>
                  </a:cubicBezTo>
                  <a:cubicBezTo>
                    <a:pt x="1821826" y="923890"/>
                    <a:pt x="1831244" y="878745"/>
                    <a:pt x="1851587" y="836835"/>
                  </a:cubicBezTo>
                  <a:cubicBezTo>
                    <a:pt x="1856619" y="826483"/>
                    <a:pt x="1851587" y="824327"/>
                    <a:pt x="1842745" y="824039"/>
                  </a:cubicBezTo>
                  <a:cubicBezTo>
                    <a:pt x="1797672" y="822745"/>
                    <a:pt x="1755403" y="809661"/>
                    <a:pt x="1714428" y="791978"/>
                  </a:cubicBezTo>
                  <a:cubicBezTo>
                    <a:pt x="1708929" y="789606"/>
                    <a:pt x="1704364" y="788527"/>
                    <a:pt x="1700212" y="789524"/>
                  </a:cubicBezTo>
                  <a:close/>
                  <a:moveTo>
                    <a:pt x="2193768" y="632029"/>
                  </a:moveTo>
                  <a:cubicBezTo>
                    <a:pt x="2059556" y="820487"/>
                    <a:pt x="1941086" y="1019657"/>
                    <a:pt x="1839510" y="1227539"/>
                  </a:cubicBezTo>
                  <a:cubicBezTo>
                    <a:pt x="1832825" y="1200151"/>
                    <a:pt x="1827074" y="1180813"/>
                    <a:pt x="1823479" y="1161188"/>
                  </a:cubicBezTo>
                  <a:cubicBezTo>
                    <a:pt x="1816722" y="1124454"/>
                    <a:pt x="1811906" y="1119422"/>
                    <a:pt x="1774812" y="1114821"/>
                  </a:cubicBezTo>
                  <a:cubicBezTo>
                    <a:pt x="1628163" y="1096562"/>
                    <a:pt x="1485899" y="1119709"/>
                    <a:pt x="1345432" y="1159966"/>
                  </a:cubicBezTo>
                  <a:cubicBezTo>
                    <a:pt x="1295974" y="1174422"/>
                    <a:pt x="1247235" y="1191366"/>
                    <a:pt x="1199502" y="1210718"/>
                  </a:cubicBezTo>
                  <a:cubicBezTo>
                    <a:pt x="1197417" y="1211509"/>
                    <a:pt x="1194470" y="1210215"/>
                    <a:pt x="1187425" y="1209280"/>
                  </a:cubicBezTo>
                  <a:cubicBezTo>
                    <a:pt x="1255502" y="1160325"/>
                    <a:pt x="1311861" y="1103463"/>
                    <a:pt x="1367142" y="1045810"/>
                  </a:cubicBezTo>
                  <a:cubicBezTo>
                    <a:pt x="1454269" y="955304"/>
                    <a:pt x="1527953" y="855669"/>
                    <a:pt x="1571301" y="736049"/>
                  </a:cubicBezTo>
                  <a:cubicBezTo>
                    <a:pt x="1577771" y="718222"/>
                    <a:pt x="1576045" y="706791"/>
                    <a:pt x="1560015" y="694786"/>
                  </a:cubicBezTo>
                  <a:cubicBezTo>
                    <a:pt x="1540246" y="679978"/>
                    <a:pt x="1523137" y="661647"/>
                    <a:pt x="1499917" y="640296"/>
                  </a:cubicBezTo>
                  <a:cubicBezTo>
                    <a:pt x="1733909" y="659202"/>
                    <a:pt x="1962149" y="653883"/>
                    <a:pt x="2193768" y="632029"/>
                  </a:cubicBezTo>
                  <a:close/>
                  <a:moveTo>
                    <a:pt x="0" y="631957"/>
                  </a:moveTo>
                  <a:cubicBezTo>
                    <a:pt x="231475" y="653523"/>
                    <a:pt x="459356" y="659058"/>
                    <a:pt x="693564" y="640224"/>
                  </a:cubicBezTo>
                  <a:cubicBezTo>
                    <a:pt x="671279" y="661000"/>
                    <a:pt x="654170" y="679618"/>
                    <a:pt x="634329" y="694571"/>
                  </a:cubicBezTo>
                  <a:cubicBezTo>
                    <a:pt x="619952" y="705641"/>
                    <a:pt x="615423" y="716137"/>
                    <a:pt x="621173" y="733246"/>
                  </a:cubicBezTo>
                  <a:cubicBezTo>
                    <a:pt x="635551" y="774523"/>
                    <a:pt x="653954" y="814262"/>
                    <a:pt x="676239" y="851859"/>
                  </a:cubicBezTo>
                  <a:cubicBezTo>
                    <a:pt x="740937" y="961343"/>
                    <a:pt x="828423" y="1051273"/>
                    <a:pt x="919359" y="1138400"/>
                  </a:cubicBezTo>
                  <a:cubicBezTo>
                    <a:pt x="942795" y="1160900"/>
                    <a:pt x="973347" y="1175709"/>
                    <a:pt x="990600" y="1204895"/>
                  </a:cubicBezTo>
                  <a:lnTo>
                    <a:pt x="989234" y="1206477"/>
                  </a:lnTo>
                  <a:cubicBezTo>
                    <a:pt x="890174" y="1172690"/>
                    <a:pt x="791042" y="1138975"/>
                    <a:pt x="687310" y="1122513"/>
                  </a:cubicBezTo>
                  <a:cubicBezTo>
                    <a:pt x="591125" y="1107201"/>
                    <a:pt x="494653" y="1100947"/>
                    <a:pt x="398037" y="1119781"/>
                  </a:cubicBezTo>
                  <a:cubicBezTo>
                    <a:pt x="383660" y="1122585"/>
                    <a:pt x="377837" y="1129054"/>
                    <a:pt x="374530" y="1143648"/>
                  </a:cubicBezTo>
                  <a:cubicBezTo>
                    <a:pt x="368779" y="1169023"/>
                    <a:pt x="366335" y="1195694"/>
                    <a:pt x="352964" y="1223154"/>
                  </a:cubicBezTo>
                  <a:cubicBezTo>
                    <a:pt x="251388" y="1016940"/>
                    <a:pt x="133349" y="819237"/>
                    <a:pt x="0" y="631957"/>
                  </a:cubicBezTo>
                  <a:close/>
                  <a:moveTo>
                    <a:pt x="1094260" y="391137"/>
                  </a:moveTo>
                  <a:cubicBezTo>
                    <a:pt x="1067014" y="430818"/>
                    <a:pt x="1035744" y="466761"/>
                    <a:pt x="995127" y="493575"/>
                  </a:cubicBezTo>
                  <a:cubicBezTo>
                    <a:pt x="981613" y="502417"/>
                    <a:pt x="986788" y="511906"/>
                    <a:pt x="992037" y="523193"/>
                  </a:cubicBezTo>
                  <a:cubicBezTo>
                    <a:pt x="1042501" y="631526"/>
                    <a:pt x="1078876" y="744173"/>
                    <a:pt x="1093684" y="865374"/>
                  </a:cubicBezTo>
                  <a:cubicBezTo>
                    <a:pt x="1108061" y="854519"/>
                    <a:pt x="1102167" y="841364"/>
                    <a:pt x="1104036" y="830796"/>
                  </a:cubicBezTo>
                  <a:cubicBezTo>
                    <a:pt x="1123086" y="722326"/>
                    <a:pt x="1156945" y="616990"/>
                    <a:pt x="1204678" y="517729"/>
                  </a:cubicBezTo>
                  <a:cubicBezTo>
                    <a:pt x="1208488" y="509822"/>
                    <a:pt x="1210932" y="503783"/>
                    <a:pt x="1201874" y="497098"/>
                  </a:cubicBezTo>
                  <a:cubicBezTo>
                    <a:pt x="1173263" y="476157"/>
                    <a:pt x="1147240" y="451852"/>
                    <a:pt x="1124452" y="424708"/>
                  </a:cubicBezTo>
                  <a:cubicBezTo>
                    <a:pt x="1114963" y="413350"/>
                    <a:pt x="1110074" y="397606"/>
                    <a:pt x="1094260" y="391137"/>
                  </a:cubicBezTo>
                  <a:close/>
                  <a:moveTo>
                    <a:pt x="1095841" y="0"/>
                  </a:moveTo>
                  <a:cubicBezTo>
                    <a:pt x="1112950" y="34866"/>
                    <a:pt x="1129268" y="66640"/>
                    <a:pt x="1144293" y="98989"/>
                  </a:cubicBezTo>
                  <a:cubicBezTo>
                    <a:pt x="1196123" y="208429"/>
                    <a:pt x="1253704" y="315044"/>
                    <a:pt x="1316821" y="418382"/>
                  </a:cubicBezTo>
                  <a:cubicBezTo>
                    <a:pt x="1349889" y="473159"/>
                    <a:pt x="1385041" y="526643"/>
                    <a:pt x="1419619" y="580486"/>
                  </a:cubicBezTo>
                  <a:cubicBezTo>
                    <a:pt x="1423142" y="585648"/>
                    <a:pt x="1425155" y="591658"/>
                    <a:pt x="1425514" y="597883"/>
                  </a:cubicBezTo>
                  <a:lnTo>
                    <a:pt x="1424939" y="598674"/>
                  </a:lnTo>
                  <a:cubicBezTo>
                    <a:pt x="1398556" y="597523"/>
                    <a:pt x="1374618" y="586525"/>
                    <a:pt x="1351183" y="577108"/>
                  </a:cubicBezTo>
                  <a:cubicBezTo>
                    <a:pt x="1342628" y="572241"/>
                    <a:pt x="1331774" y="574383"/>
                    <a:pt x="1325735" y="582140"/>
                  </a:cubicBezTo>
                  <a:cubicBezTo>
                    <a:pt x="1291589" y="615639"/>
                    <a:pt x="1267435" y="656183"/>
                    <a:pt x="1244215" y="697159"/>
                  </a:cubicBezTo>
                  <a:cubicBezTo>
                    <a:pt x="1171897" y="824758"/>
                    <a:pt x="1133438" y="963787"/>
                    <a:pt x="1107630" y="1106914"/>
                  </a:cubicBezTo>
                  <a:cubicBezTo>
                    <a:pt x="1105545" y="1122003"/>
                    <a:pt x="1101376" y="1136725"/>
                    <a:pt x="1095122" y="1150620"/>
                  </a:cubicBezTo>
                  <a:cubicBezTo>
                    <a:pt x="1088580" y="1119422"/>
                    <a:pt x="1081176" y="1088367"/>
                    <a:pt x="1075784" y="1057168"/>
                  </a:cubicBezTo>
                  <a:cubicBezTo>
                    <a:pt x="1058388" y="962816"/>
                    <a:pt x="1030352" y="870737"/>
                    <a:pt x="992252" y="782704"/>
                  </a:cubicBezTo>
                  <a:cubicBezTo>
                    <a:pt x="966373" y="721262"/>
                    <a:pt x="932873" y="663300"/>
                    <a:pt x="892617" y="610176"/>
                  </a:cubicBezTo>
                  <a:cubicBezTo>
                    <a:pt x="887801" y="603778"/>
                    <a:pt x="882050" y="598099"/>
                    <a:pt x="877233" y="591773"/>
                  </a:cubicBezTo>
                  <a:cubicBezTo>
                    <a:pt x="865013" y="575526"/>
                    <a:pt x="852863" y="571285"/>
                    <a:pt x="832304" y="581637"/>
                  </a:cubicBezTo>
                  <a:cubicBezTo>
                    <a:pt x="808940" y="592973"/>
                    <a:pt x="783780" y="600263"/>
                    <a:pt x="757973" y="603203"/>
                  </a:cubicBezTo>
                  <a:cubicBezTo>
                    <a:pt x="889094" y="411768"/>
                    <a:pt x="998578" y="211635"/>
                    <a:pt x="1095841" y="0"/>
                  </a:cubicBezTo>
                  <a:close/>
                </a:path>
              </a:pathLst>
            </a:custGeom>
            <a:solidFill>
              <a:srgbClr val="98C8E8"/>
            </a:solidFill>
            <a:ln w="7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50" name="八边形 49">
            <a:extLst>
              <a:ext uri="{FF2B5EF4-FFF2-40B4-BE49-F238E27FC236}">
                <a16:creationId xmlns:a16="http://schemas.microsoft.com/office/drawing/2014/main" id="{80D04AFC-3242-9AC7-D5CD-A2A7CEAABEB7}"/>
              </a:ext>
            </a:extLst>
          </p:cNvPr>
          <p:cNvSpPr/>
          <p:nvPr/>
        </p:nvSpPr>
        <p:spPr>
          <a:xfrm>
            <a:off x="288026" y="456286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</p:spTree>
    <p:extLst>
      <p:ext uri="{BB962C8B-B14F-4D97-AF65-F5344CB8AC3E}">
        <p14:creationId xmlns:p14="http://schemas.microsoft.com/office/powerpoint/2010/main" val="2138090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图片包含 桌子, 蛋糕, 项目, 充满&#10;&#10;描述已自动生成">
            <a:extLst>
              <a:ext uri="{FF2B5EF4-FFF2-40B4-BE49-F238E27FC236}">
                <a16:creationId xmlns:a16="http://schemas.microsoft.com/office/drawing/2014/main" id="{42ED45CF-427F-C795-B444-06F73CA94A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74"/>
          <a:stretch>
            <a:fillRect/>
          </a:stretch>
        </p:blipFill>
        <p:spPr>
          <a:xfrm>
            <a:off x="684028" y="216119"/>
            <a:ext cx="3600000" cy="5832033"/>
          </a:xfrm>
          <a:custGeom>
            <a:avLst/>
            <a:gdLst>
              <a:gd name="connsiteX0" fmla="*/ 0 w 3600000"/>
              <a:gd name="connsiteY0" fmla="*/ 0 h 5832033"/>
              <a:gd name="connsiteX1" fmla="*/ 3517160 w 3600000"/>
              <a:gd name="connsiteY1" fmla="*/ 0 h 5832033"/>
              <a:gd name="connsiteX2" fmla="*/ 3593509 w 3600000"/>
              <a:gd name="connsiteY2" fmla="*/ 50607 h 5832033"/>
              <a:gd name="connsiteX3" fmla="*/ 3600000 w 3600000"/>
              <a:gd name="connsiteY3" fmla="*/ 82761 h 5832033"/>
              <a:gd name="connsiteX4" fmla="*/ 3600000 w 3600000"/>
              <a:gd name="connsiteY4" fmla="*/ 5749272 h 5832033"/>
              <a:gd name="connsiteX5" fmla="*/ 3593509 w 3600000"/>
              <a:gd name="connsiteY5" fmla="*/ 5781426 h 5832033"/>
              <a:gd name="connsiteX6" fmla="*/ 3517160 w 3600000"/>
              <a:gd name="connsiteY6" fmla="*/ 5832033 h 5832033"/>
              <a:gd name="connsiteX7" fmla="*/ 0 w 3600000"/>
              <a:gd name="connsiteY7" fmla="*/ 5832033 h 583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5832033">
                <a:moveTo>
                  <a:pt x="0" y="0"/>
                </a:moveTo>
                <a:lnTo>
                  <a:pt x="3517160" y="0"/>
                </a:lnTo>
                <a:cubicBezTo>
                  <a:pt x="3551482" y="0"/>
                  <a:pt x="3580930" y="20868"/>
                  <a:pt x="3593509" y="50607"/>
                </a:cubicBezTo>
                <a:lnTo>
                  <a:pt x="3600000" y="82761"/>
                </a:lnTo>
                <a:lnTo>
                  <a:pt x="3600000" y="5749272"/>
                </a:lnTo>
                <a:lnTo>
                  <a:pt x="3593509" y="5781426"/>
                </a:lnTo>
                <a:cubicBezTo>
                  <a:pt x="3580930" y="5811166"/>
                  <a:pt x="3551482" y="5832033"/>
                  <a:pt x="3517160" y="5832033"/>
                </a:cubicBezTo>
                <a:lnTo>
                  <a:pt x="0" y="5832033"/>
                </a:lnTo>
                <a:close/>
              </a:path>
            </a:pathLst>
          </a:custGeom>
        </p:spPr>
      </p:pic>
      <p:sp>
        <p:nvSpPr>
          <p:cNvPr id="29" name="4级件：技能描述框(字)">
            <a:extLst>
              <a:ext uri="{FF2B5EF4-FFF2-40B4-BE49-F238E27FC236}">
                <a16:creationId xmlns:a16="http://schemas.microsoft.com/office/drawing/2014/main" id="{DFA23B1D-4123-F290-6624-BF3969F10C22}"/>
              </a:ext>
            </a:extLst>
          </p:cNvPr>
          <p:cNvSpPr txBox="1"/>
          <p:nvPr/>
        </p:nvSpPr>
        <p:spPr>
          <a:xfrm>
            <a:off x="684003" y="4283087"/>
            <a:ext cx="3600022" cy="1585049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700" dirty="0">
                <a:ln w="6350">
                  <a:solidFill>
                    <a:srgbClr val="98C8E8"/>
                  </a:solidFill>
                </a:ln>
                <a:solidFill>
                  <a:srgbClr val="C8E6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霜袭</a:t>
            </a:r>
            <a:endParaRPr lang="en-US" altLang="zh-CN" sz="1700" dirty="0">
              <a:ln w="6350">
                <a:solidFill>
                  <a:srgbClr val="98C8E8"/>
                </a:solidFill>
              </a:ln>
              <a:solidFill>
                <a:srgbClr val="C8E6F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准备阶段，你可以视为使用一张无距离限制的冰杀。</a:t>
            </a:r>
          </a:p>
          <a:p>
            <a:r>
              <a:rPr lang="zh-CN" altLang="en-US" sz="1700" dirty="0">
                <a:ln w="6350">
                  <a:solidFill>
                    <a:srgbClr val="98C8E8"/>
                  </a:solidFill>
                </a:ln>
                <a:solidFill>
                  <a:srgbClr val="C8E6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霜舞</a:t>
            </a:r>
            <a:endParaRPr lang="en-US" altLang="zh-CN" sz="1700" dirty="0">
              <a:ln w="6350">
                <a:solidFill>
                  <a:srgbClr val="98C8E8"/>
                </a:solidFill>
              </a:ln>
              <a:solidFill>
                <a:srgbClr val="C8E6F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你每造成一点冰元素伤害，你获得一枚“霜舞”标记。出牌阶段限一次，你可以弃置三枚霜舞标记，摸三张牌，选择一个攻击范围内的角色，视为对其使用一张冰杀。每回合限一次，你受到伤害时，你可以弃置一枚霜舞标记，使此伤害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-1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。场上最多存在四枚霜舞标记。</a:t>
            </a: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B4D3BE82-1DCD-6EE0-A395-2A366ECA8644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mzerh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38D60C1D-5163-ADC8-F498-3F7766993905}"/>
              </a:ext>
            </a:extLst>
          </p:cNvPr>
          <p:cNvGrpSpPr/>
          <p:nvPr/>
        </p:nvGrpSpPr>
        <p:grpSpPr>
          <a:xfrm>
            <a:off x="180025" y="216103"/>
            <a:ext cx="4104023" cy="5832050"/>
            <a:chOff x="180025" y="216103"/>
            <a:chExt cx="4104023" cy="5832050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3BF95A9E-6919-41A8-DA5C-198AE5442CA0}"/>
                </a:ext>
              </a:extLst>
            </p:cNvPr>
            <p:cNvSpPr/>
            <p:nvPr/>
          </p:nvSpPr>
          <p:spPr>
            <a:xfrm>
              <a:off x="180025" y="216120"/>
              <a:ext cx="504003" cy="5832033"/>
            </a:xfrm>
            <a:custGeom>
              <a:avLst/>
              <a:gdLst>
                <a:gd name="connsiteX0" fmla="*/ 41430 w 252000"/>
                <a:gd name="connsiteY0" fmla="*/ 0 h 2916000"/>
                <a:gd name="connsiteX1" fmla="*/ 252000 w 252000"/>
                <a:gd name="connsiteY1" fmla="*/ 0 h 2916000"/>
                <a:gd name="connsiteX2" fmla="*/ 252000 w 252000"/>
                <a:gd name="connsiteY2" fmla="*/ 2916000 h 2916000"/>
                <a:gd name="connsiteX3" fmla="*/ 41430 w 252000"/>
                <a:gd name="connsiteY3" fmla="*/ 2916000 h 2916000"/>
                <a:gd name="connsiteX4" fmla="*/ 0 w 252000"/>
                <a:gd name="connsiteY4" fmla="*/ 2874570 h 2916000"/>
                <a:gd name="connsiteX5" fmla="*/ 0 w 252000"/>
                <a:gd name="connsiteY5" fmla="*/ 41430 h 2916000"/>
                <a:gd name="connsiteX6" fmla="*/ 41430 w 252000"/>
                <a:gd name="connsiteY6" fmla="*/ 0 h 29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000" h="2916000">
                  <a:moveTo>
                    <a:pt x="41430" y="0"/>
                  </a:moveTo>
                  <a:lnTo>
                    <a:pt x="252000" y="0"/>
                  </a:lnTo>
                  <a:lnTo>
                    <a:pt x="252000" y="2916000"/>
                  </a:lnTo>
                  <a:lnTo>
                    <a:pt x="41430" y="2916000"/>
                  </a:lnTo>
                  <a:cubicBezTo>
                    <a:pt x="18549" y="2916000"/>
                    <a:pt x="0" y="2897451"/>
                    <a:pt x="0" y="2874570"/>
                  </a:cubicBezTo>
                  <a:lnTo>
                    <a:pt x="0" y="41430"/>
                  </a:lnTo>
                  <a:cubicBezTo>
                    <a:pt x="0" y="18549"/>
                    <a:pt x="18549" y="0"/>
                    <a:pt x="41430" y="0"/>
                  </a:cubicBezTo>
                  <a:close/>
                </a:path>
              </a:pathLst>
            </a:custGeom>
            <a:solidFill>
              <a:srgbClr val="98C8E8"/>
            </a:solidFill>
            <a:ln>
              <a:solidFill>
                <a:srgbClr val="98C8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>
                <a:solidFill>
                  <a:schemeClr val="bg1"/>
                </a:solidFill>
              </a:endParaRP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D544DDC0-F0C9-B03F-8C8C-F8FD2A81BD7E}"/>
                </a:ext>
              </a:extLst>
            </p:cNvPr>
            <p:cNvSpPr/>
            <p:nvPr/>
          </p:nvSpPr>
          <p:spPr>
            <a:xfrm>
              <a:off x="180025" y="216103"/>
              <a:ext cx="4104023" cy="5832033"/>
            </a:xfrm>
            <a:prstGeom prst="roundRect">
              <a:avLst>
                <a:gd name="adj" fmla="val 2019"/>
              </a:avLst>
            </a:prstGeom>
            <a:noFill/>
            <a:ln>
              <a:solidFill>
                <a:srgbClr val="98C8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 dirty="0">
                <a:solidFill>
                  <a:schemeClr val="bg1"/>
                </a:solidFill>
              </a:endParaRPr>
            </a:p>
          </p:txBody>
        </p:sp>
      </p:grp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6D2F4465-4230-95A0-C23F-C22AD02C89A7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798D98D0-3C7F-4410-FDD0-08D212336783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sp>
        <p:nvSpPr>
          <p:cNvPr id="22" name="八边形 21">
            <a:extLst>
              <a:ext uri="{FF2B5EF4-FFF2-40B4-BE49-F238E27FC236}">
                <a16:creationId xmlns:a16="http://schemas.microsoft.com/office/drawing/2014/main" id="{1B8E9A7C-5861-CE8A-D147-6D345EFDD0E1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3" name="八边形 22">
            <a:extLst>
              <a:ext uri="{FF2B5EF4-FFF2-40B4-BE49-F238E27FC236}">
                <a16:creationId xmlns:a16="http://schemas.microsoft.com/office/drawing/2014/main" id="{5A49B9FA-18B0-3F7C-B4DF-160A4A89F43E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4" name="八边形 23">
            <a:extLst>
              <a:ext uri="{FF2B5EF4-FFF2-40B4-BE49-F238E27FC236}">
                <a16:creationId xmlns:a16="http://schemas.microsoft.com/office/drawing/2014/main" id="{58AAB621-DBDA-9DF0-73D4-DC361B60F208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905E3311-AB33-8436-A7D2-E87010CC9DF0}"/>
              </a:ext>
            </a:extLst>
          </p:cNvPr>
          <p:cNvSpPr txBox="1"/>
          <p:nvPr/>
        </p:nvSpPr>
        <p:spPr>
          <a:xfrm>
            <a:off x="31917" y="813200"/>
            <a:ext cx="800219" cy="1938992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凯亚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寒风剑士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0" name="八边形 49">
            <a:extLst>
              <a:ext uri="{FF2B5EF4-FFF2-40B4-BE49-F238E27FC236}">
                <a16:creationId xmlns:a16="http://schemas.microsoft.com/office/drawing/2014/main" id="{80D04AFC-3242-9AC7-D5CD-A2A7CEAABEB7}"/>
              </a:ext>
            </a:extLst>
          </p:cNvPr>
          <p:cNvSpPr/>
          <p:nvPr/>
        </p:nvSpPr>
        <p:spPr>
          <a:xfrm>
            <a:off x="288026" y="456286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C332351-630B-D1ED-6F95-A983C48731AD}"/>
              </a:ext>
            </a:extLst>
          </p:cNvPr>
          <p:cNvGrpSpPr/>
          <p:nvPr/>
        </p:nvGrpSpPr>
        <p:grpSpPr>
          <a:xfrm>
            <a:off x="77076" y="96309"/>
            <a:ext cx="709896" cy="725322"/>
            <a:chOff x="95049" y="3426309"/>
            <a:chExt cx="709896" cy="725322"/>
          </a:xfrm>
        </p:grpSpPr>
        <p:sp>
          <p:nvSpPr>
            <p:cNvPr id="7" name="2级件：*蒙德神之眼底框">
              <a:extLst>
                <a:ext uri="{FF2B5EF4-FFF2-40B4-BE49-F238E27FC236}">
                  <a16:creationId xmlns:a16="http://schemas.microsoft.com/office/drawing/2014/main" id="{11EAC2C3-A76E-188F-C2E8-DEE1ACEFCC4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049" y="3426309"/>
              <a:ext cx="709896" cy="725322"/>
            </a:xfrm>
            <a:custGeom>
              <a:avLst/>
              <a:gdLst>
                <a:gd name="connsiteX0" fmla="*/ 1406844 w 2813690"/>
                <a:gd name="connsiteY0" fmla="*/ 2605411 h 2874832"/>
                <a:gd name="connsiteX1" fmla="*/ 1462247 w 2813690"/>
                <a:gd name="connsiteY1" fmla="*/ 2608209 h 2874832"/>
                <a:gd name="connsiteX2" fmla="*/ 1487813 w 2813690"/>
                <a:gd name="connsiteY2" fmla="*/ 2629303 h 2874832"/>
                <a:gd name="connsiteX3" fmla="*/ 1548323 w 2813690"/>
                <a:gd name="connsiteY3" fmla="*/ 2702641 h 2874832"/>
                <a:gd name="connsiteX4" fmla="*/ 1529460 w 2813690"/>
                <a:gd name="connsiteY4" fmla="*/ 2718204 h 2874832"/>
                <a:gd name="connsiteX5" fmla="*/ 1419562 w 2813690"/>
                <a:gd name="connsiteY5" fmla="*/ 2851402 h 2874832"/>
                <a:gd name="connsiteX6" fmla="*/ 1406845 w 2813690"/>
                <a:gd name="connsiteY6" fmla="*/ 2874832 h 2874832"/>
                <a:gd name="connsiteX7" fmla="*/ 1394127 w 2813690"/>
                <a:gd name="connsiteY7" fmla="*/ 2851402 h 2874832"/>
                <a:gd name="connsiteX8" fmla="*/ 1284229 w 2813690"/>
                <a:gd name="connsiteY8" fmla="*/ 2718204 h 2874832"/>
                <a:gd name="connsiteX9" fmla="*/ 1265373 w 2813690"/>
                <a:gd name="connsiteY9" fmla="*/ 2702646 h 2874832"/>
                <a:gd name="connsiteX10" fmla="*/ 1325886 w 2813690"/>
                <a:gd name="connsiteY10" fmla="*/ 2629303 h 2874832"/>
                <a:gd name="connsiteX11" fmla="*/ 1351454 w 2813690"/>
                <a:gd name="connsiteY11" fmla="*/ 2608208 h 2874832"/>
                <a:gd name="connsiteX12" fmla="*/ 1588849 w 2813690"/>
                <a:gd name="connsiteY12" fmla="*/ 2380296 h 2874832"/>
                <a:gd name="connsiteX13" fmla="*/ 1678498 w 2813690"/>
                <a:gd name="connsiteY13" fmla="*/ 2488951 h 2874832"/>
                <a:gd name="connsiteX14" fmla="*/ 1794890 w 2813690"/>
                <a:gd name="connsiteY14" fmla="*/ 2584983 h 2874832"/>
                <a:gd name="connsiteX15" fmla="*/ 1743717 w 2813690"/>
                <a:gd name="connsiteY15" fmla="*/ 2592793 h 2874832"/>
                <a:gd name="connsiteX16" fmla="*/ 1615648 w 2813690"/>
                <a:gd name="connsiteY16" fmla="*/ 2629120 h 2874832"/>
                <a:gd name="connsiteX17" fmla="*/ 1569720 w 2813690"/>
                <a:gd name="connsiteY17" fmla="*/ 2649872 h 2874832"/>
                <a:gd name="connsiteX18" fmla="*/ 1444046 w 2813690"/>
                <a:gd name="connsiteY18" fmla="*/ 2546181 h 2874832"/>
                <a:gd name="connsiteX19" fmla="*/ 1429258 w 2813690"/>
                <a:gd name="connsiteY19" fmla="*/ 2537197 h 2874832"/>
                <a:gd name="connsiteX20" fmla="*/ 1435072 w 2813690"/>
                <a:gd name="connsiteY20" fmla="*/ 2528807 h 2874832"/>
                <a:gd name="connsiteX21" fmla="*/ 1506719 w 2813690"/>
                <a:gd name="connsiteY21" fmla="*/ 2448059 h 2874832"/>
                <a:gd name="connsiteX22" fmla="*/ 1224841 w 2813690"/>
                <a:gd name="connsiteY22" fmla="*/ 2380296 h 2874832"/>
                <a:gd name="connsiteX23" fmla="*/ 1306971 w 2813690"/>
                <a:gd name="connsiteY23" fmla="*/ 2448059 h 2874832"/>
                <a:gd name="connsiteX24" fmla="*/ 1378618 w 2813690"/>
                <a:gd name="connsiteY24" fmla="*/ 2528807 h 2874832"/>
                <a:gd name="connsiteX25" fmla="*/ 1384432 w 2813690"/>
                <a:gd name="connsiteY25" fmla="*/ 2537197 h 2874832"/>
                <a:gd name="connsiteX26" fmla="*/ 1369644 w 2813690"/>
                <a:gd name="connsiteY26" fmla="*/ 2546181 h 2874832"/>
                <a:gd name="connsiteX27" fmla="*/ 1243970 w 2813690"/>
                <a:gd name="connsiteY27" fmla="*/ 2649872 h 2874832"/>
                <a:gd name="connsiteX28" fmla="*/ 1198042 w 2813690"/>
                <a:gd name="connsiteY28" fmla="*/ 2629120 h 2874832"/>
                <a:gd name="connsiteX29" fmla="*/ 1069973 w 2813690"/>
                <a:gd name="connsiteY29" fmla="*/ 2592793 h 2874832"/>
                <a:gd name="connsiteX30" fmla="*/ 1018800 w 2813690"/>
                <a:gd name="connsiteY30" fmla="*/ 2584983 h 2874832"/>
                <a:gd name="connsiteX31" fmla="*/ 1135192 w 2813690"/>
                <a:gd name="connsiteY31" fmla="*/ 2488951 h 2874832"/>
                <a:gd name="connsiteX32" fmla="*/ 989420 w 2813690"/>
                <a:gd name="connsiteY32" fmla="*/ 2258412 h 2874832"/>
                <a:gd name="connsiteX33" fmla="*/ 1018182 w 2813690"/>
                <a:gd name="connsiteY33" fmla="*/ 2267914 h 2874832"/>
                <a:gd name="connsiteX34" fmla="*/ 1051986 w 2813690"/>
                <a:gd name="connsiteY34" fmla="*/ 2295467 h 2874832"/>
                <a:gd name="connsiteX35" fmla="*/ 1059859 w 2813690"/>
                <a:gd name="connsiteY35" fmla="*/ 2393332 h 2874832"/>
                <a:gd name="connsiteX36" fmla="*/ 1006236 w 2813690"/>
                <a:gd name="connsiteY36" fmla="*/ 2444639 h 2874832"/>
                <a:gd name="connsiteX37" fmla="*/ 923971 w 2813690"/>
                <a:gd name="connsiteY37" fmla="*/ 2447173 h 2874832"/>
                <a:gd name="connsiteX38" fmla="*/ 941890 w 2813690"/>
                <a:gd name="connsiteY38" fmla="*/ 2431337 h 2874832"/>
                <a:gd name="connsiteX39" fmla="*/ 964017 w 2813690"/>
                <a:gd name="connsiteY39" fmla="*/ 2378287 h 2874832"/>
                <a:gd name="connsiteX40" fmla="*/ 930215 w 2813690"/>
                <a:gd name="connsiteY40" fmla="*/ 2306235 h 2874832"/>
                <a:gd name="connsiteX41" fmla="*/ 949357 w 2813690"/>
                <a:gd name="connsiteY41" fmla="*/ 2268863 h 2874832"/>
                <a:gd name="connsiteX42" fmla="*/ 989420 w 2813690"/>
                <a:gd name="connsiteY42" fmla="*/ 2258412 h 2874832"/>
                <a:gd name="connsiteX43" fmla="*/ 1824271 w 2813690"/>
                <a:gd name="connsiteY43" fmla="*/ 2257340 h 2874832"/>
                <a:gd name="connsiteX44" fmla="*/ 1864334 w 2813690"/>
                <a:gd name="connsiteY44" fmla="*/ 2267791 h 2874832"/>
                <a:gd name="connsiteX45" fmla="*/ 1883476 w 2813690"/>
                <a:gd name="connsiteY45" fmla="*/ 2305163 h 2874832"/>
                <a:gd name="connsiteX46" fmla="*/ 1849674 w 2813690"/>
                <a:gd name="connsiteY46" fmla="*/ 2377215 h 2874832"/>
                <a:gd name="connsiteX47" fmla="*/ 1871801 w 2813690"/>
                <a:gd name="connsiteY47" fmla="*/ 2430265 h 2874832"/>
                <a:gd name="connsiteX48" fmla="*/ 1889720 w 2813690"/>
                <a:gd name="connsiteY48" fmla="*/ 2446101 h 2874832"/>
                <a:gd name="connsiteX49" fmla="*/ 1807455 w 2813690"/>
                <a:gd name="connsiteY49" fmla="*/ 2443567 h 2874832"/>
                <a:gd name="connsiteX50" fmla="*/ 1753833 w 2813690"/>
                <a:gd name="connsiteY50" fmla="*/ 2392260 h 2874832"/>
                <a:gd name="connsiteX51" fmla="*/ 1761706 w 2813690"/>
                <a:gd name="connsiteY51" fmla="*/ 2294395 h 2874832"/>
                <a:gd name="connsiteX52" fmla="*/ 1795509 w 2813690"/>
                <a:gd name="connsiteY52" fmla="*/ 2266842 h 2874832"/>
                <a:gd name="connsiteX53" fmla="*/ 1824271 w 2813690"/>
                <a:gd name="connsiteY53" fmla="*/ 2257340 h 2874832"/>
                <a:gd name="connsiteX54" fmla="*/ 1316845 w 2813690"/>
                <a:gd name="connsiteY54" fmla="*/ 2250000 h 2874832"/>
                <a:gd name="connsiteX55" fmla="*/ 1406845 w 2813690"/>
                <a:gd name="connsiteY55" fmla="*/ 2370000 h 2874832"/>
                <a:gd name="connsiteX56" fmla="*/ 1496845 w 2813690"/>
                <a:gd name="connsiteY56" fmla="*/ 2250000 h 2874832"/>
                <a:gd name="connsiteX57" fmla="*/ 2062233 w 2813690"/>
                <a:gd name="connsiteY57" fmla="*/ 2091088 h 2874832"/>
                <a:gd name="connsiteX58" fmla="*/ 2096440 w 2813690"/>
                <a:gd name="connsiteY58" fmla="*/ 2150603 h 2874832"/>
                <a:gd name="connsiteX59" fmla="*/ 2334024 w 2813690"/>
                <a:gd name="connsiteY59" fmla="*/ 2346247 h 2874832"/>
                <a:gd name="connsiteX60" fmla="*/ 2405108 w 2813690"/>
                <a:gd name="connsiteY60" fmla="*/ 2368313 h 2874832"/>
                <a:gd name="connsiteX61" fmla="*/ 2394476 w 2813690"/>
                <a:gd name="connsiteY61" fmla="*/ 2372204 h 2874832"/>
                <a:gd name="connsiteX62" fmla="*/ 2126844 w 2813690"/>
                <a:gd name="connsiteY62" fmla="*/ 2412666 h 2874832"/>
                <a:gd name="connsiteX63" fmla="*/ 1945463 w 2813690"/>
                <a:gd name="connsiteY63" fmla="*/ 2394381 h 2874832"/>
                <a:gd name="connsiteX64" fmla="*/ 1898203 w 2813690"/>
                <a:gd name="connsiteY64" fmla="*/ 2382230 h 2874832"/>
                <a:gd name="connsiteX65" fmla="*/ 1920004 w 2813690"/>
                <a:gd name="connsiteY65" fmla="*/ 2367531 h 2874832"/>
                <a:gd name="connsiteX66" fmla="*/ 1959545 w 2813690"/>
                <a:gd name="connsiteY66" fmla="*/ 2272071 h 2874832"/>
                <a:gd name="connsiteX67" fmla="*/ 1920004 w 2813690"/>
                <a:gd name="connsiteY67" fmla="*/ 2176612 h 2874832"/>
                <a:gd name="connsiteX68" fmla="*/ 1914256 w 2813690"/>
                <a:gd name="connsiteY68" fmla="*/ 2172737 h 2874832"/>
                <a:gd name="connsiteX69" fmla="*/ 1968704 w 2813690"/>
                <a:gd name="connsiteY69" fmla="*/ 2151284 h 2874832"/>
                <a:gd name="connsiteX70" fmla="*/ 2036511 w 2813690"/>
                <a:gd name="connsiteY70" fmla="*/ 2112310 h 2874832"/>
                <a:gd name="connsiteX71" fmla="*/ 751457 w 2813690"/>
                <a:gd name="connsiteY71" fmla="*/ 2091088 h 2874832"/>
                <a:gd name="connsiteX72" fmla="*/ 777179 w 2813690"/>
                <a:gd name="connsiteY72" fmla="*/ 2112310 h 2874832"/>
                <a:gd name="connsiteX73" fmla="*/ 844986 w 2813690"/>
                <a:gd name="connsiteY73" fmla="*/ 2151284 h 2874832"/>
                <a:gd name="connsiteX74" fmla="*/ 899434 w 2813690"/>
                <a:gd name="connsiteY74" fmla="*/ 2172737 h 2874832"/>
                <a:gd name="connsiteX75" fmla="*/ 893686 w 2813690"/>
                <a:gd name="connsiteY75" fmla="*/ 2176612 h 2874832"/>
                <a:gd name="connsiteX76" fmla="*/ 854145 w 2813690"/>
                <a:gd name="connsiteY76" fmla="*/ 2272071 h 2874832"/>
                <a:gd name="connsiteX77" fmla="*/ 893686 w 2813690"/>
                <a:gd name="connsiteY77" fmla="*/ 2367531 h 2874832"/>
                <a:gd name="connsiteX78" fmla="*/ 915487 w 2813690"/>
                <a:gd name="connsiteY78" fmla="*/ 2382230 h 2874832"/>
                <a:gd name="connsiteX79" fmla="*/ 868227 w 2813690"/>
                <a:gd name="connsiteY79" fmla="*/ 2394381 h 2874832"/>
                <a:gd name="connsiteX80" fmla="*/ 686846 w 2813690"/>
                <a:gd name="connsiteY80" fmla="*/ 2412666 h 2874832"/>
                <a:gd name="connsiteX81" fmla="*/ 419214 w 2813690"/>
                <a:gd name="connsiteY81" fmla="*/ 2372204 h 2874832"/>
                <a:gd name="connsiteX82" fmla="*/ 408582 w 2813690"/>
                <a:gd name="connsiteY82" fmla="*/ 2368313 h 2874832"/>
                <a:gd name="connsiteX83" fmla="*/ 479666 w 2813690"/>
                <a:gd name="connsiteY83" fmla="*/ 2346247 h 2874832"/>
                <a:gd name="connsiteX84" fmla="*/ 717250 w 2813690"/>
                <a:gd name="connsiteY84" fmla="*/ 2150603 h 2874832"/>
                <a:gd name="connsiteX85" fmla="*/ 2159258 w 2813690"/>
                <a:gd name="connsiteY85" fmla="*/ 869957 h 2874832"/>
                <a:gd name="connsiteX86" fmla="*/ 2213258 w 2813690"/>
                <a:gd name="connsiteY86" fmla="*/ 963487 h 2874832"/>
                <a:gd name="connsiteX87" fmla="*/ 2248612 w 2813690"/>
                <a:gd name="connsiteY87" fmla="*/ 880722 h 2874832"/>
                <a:gd name="connsiteX88" fmla="*/ 654432 w 2813690"/>
                <a:gd name="connsiteY88" fmla="*/ 869957 h 2874832"/>
                <a:gd name="connsiteX89" fmla="*/ 565078 w 2813690"/>
                <a:gd name="connsiteY89" fmla="*/ 880722 h 2874832"/>
                <a:gd name="connsiteX90" fmla="*/ 600432 w 2813690"/>
                <a:gd name="connsiteY90" fmla="*/ 963487 h 2874832"/>
                <a:gd name="connsiteX91" fmla="*/ 1406846 w 2813690"/>
                <a:gd name="connsiteY91" fmla="*/ 180000 h 2874832"/>
                <a:gd name="connsiteX92" fmla="*/ 1271846 w 2813690"/>
                <a:gd name="connsiteY92" fmla="*/ 450000 h 2874832"/>
                <a:gd name="connsiteX93" fmla="*/ 1541846 w 2813690"/>
                <a:gd name="connsiteY93" fmla="*/ 450000 h 2874832"/>
                <a:gd name="connsiteX94" fmla="*/ 1406847 w 2813690"/>
                <a:gd name="connsiteY94" fmla="*/ 0 h 2874832"/>
                <a:gd name="connsiteX95" fmla="*/ 1663746 w 2813690"/>
                <a:gd name="connsiteY95" fmla="*/ 513798 h 2874832"/>
                <a:gd name="connsiteX96" fmla="*/ 1725802 w 2813690"/>
                <a:gd name="connsiteY96" fmla="*/ 533062 h 2874832"/>
                <a:gd name="connsiteX97" fmla="*/ 1960521 w 2813690"/>
                <a:gd name="connsiteY97" fmla="*/ 378088 h 2874832"/>
                <a:gd name="connsiteX98" fmla="*/ 1943974 w 2813690"/>
                <a:gd name="connsiteY98" fmla="*/ 653771 h 2874832"/>
                <a:gd name="connsiteX99" fmla="*/ 2043242 w 2813690"/>
                <a:gd name="connsiteY99" fmla="*/ 735675 h 2874832"/>
                <a:gd name="connsiteX100" fmla="*/ 2064265 w 2813690"/>
                <a:gd name="connsiteY100" fmla="*/ 761155 h 2874832"/>
                <a:gd name="connsiteX101" fmla="*/ 2365527 w 2813690"/>
                <a:gd name="connsiteY101" fmla="*/ 813222 h 2874832"/>
                <a:gd name="connsiteX102" fmla="*/ 2262408 w 2813690"/>
                <a:gd name="connsiteY102" fmla="*/ 1093575 h 2874832"/>
                <a:gd name="connsiteX103" fmla="*/ 2266384 w 2813690"/>
                <a:gd name="connsiteY103" fmla="*/ 1104439 h 2874832"/>
                <a:gd name="connsiteX104" fmla="*/ 2306846 w 2813690"/>
                <a:gd name="connsiteY104" fmla="*/ 1372071 h 2874832"/>
                <a:gd name="connsiteX105" fmla="*/ 2259558 w 2813690"/>
                <a:gd name="connsiteY105" fmla="*/ 1660727 h 2874832"/>
                <a:gd name="connsiteX106" fmla="*/ 2258770 w 2813690"/>
                <a:gd name="connsiteY106" fmla="*/ 1662560 h 2874832"/>
                <a:gd name="connsiteX107" fmla="*/ 2276393 w 2813690"/>
                <a:gd name="connsiteY107" fmla="*/ 1703727 h 2874832"/>
                <a:gd name="connsiteX108" fmla="*/ 2770521 w 2813690"/>
                <a:gd name="connsiteY108" fmla="*/ 2077444 h 2874832"/>
                <a:gd name="connsiteX109" fmla="*/ 2813690 w 2813690"/>
                <a:gd name="connsiteY109" fmla="*/ 2084033 h 2874832"/>
                <a:gd name="connsiteX110" fmla="*/ 2786329 w 2813690"/>
                <a:gd name="connsiteY110" fmla="*/ 2106607 h 2874832"/>
                <a:gd name="connsiteX111" fmla="*/ 2383770 w 2813690"/>
                <a:gd name="connsiteY111" fmla="*/ 2229572 h 2874832"/>
                <a:gd name="connsiteX112" fmla="*/ 2238665 w 2813690"/>
                <a:gd name="connsiteY112" fmla="*/ 2214944 h 2874832"/>
                <a:gd name="connsiteX113" fmla="*/ 2157756 w 2813690"/>
                <a:gd name="connsiteY113" fmla="*/ 2189829 h 2874832"/>
                <a:gd name="connsiteX114" fmla="*/ 2222351 w 2813690"/>
                <a:gd name="connsiteY114" fmla="*/ 2077948 h 2874832"/>
                <a:gd name="connsiteX115" fmla="*/ 2200389 w 2813690"/>
                <a:gd name="connsiteY115" fmla="*/ 1995985 h 2874832"/>
                <a:gd name="connsiteX116" fmla="*/ 2102634 w 2813690"/>
                <a:gd name="connsiteY116" fmla="*/ 1939546 h 2874832"/>
                <a:gd name="connsiteX117" fmla="*/ 2035562 w 2813690"/>
                <a:gd name="connsiteY117" fmla="*/ 2016056 h 2874832"/>
                <a:gd name="connsiteX118" fmla="*/ 1674478 w 2813690"/>
                <a:gd name="connsiteY118" fmla="*/ 2231609 h 2874832"/>
                <a:gd name="connsiteX119" fmla="*/ 1610875 w 2813690"/>
                <a:gd name="connsiteY119" fmla="*/ 2247963 h 2874832"/>
                <a:gd name="connsiteX120" fmla="*/ 1406847 w 2813690"/>
                <a:gd name="connsiteY120" fmla="*/ 2520000 h 2874832"/>
                <a:gd name="connsiteX121" fmla="*/ 1202820 w 2813690"/>
                <a:gd name="connsiteY121" fmla="*/ 2247964 h 2874832"/>
                <a:gd name="connsiteX122" fmla="*/ 1139214 w 2813690"/>
                <a:gd name="connsiteY122" fmla="*/ 2231609 h 2874832"/>
                <a:gd name="connsiteX123" fmla="*/ 778130 w 2813690"/>
                <a:gd name="connsiteY123" fmla="*/ 2016056 h 2874832"/>
                <a:gd name="connsiteX124" fmla="*/ 711058 w 2813690"/>
                <a:gd name="connsiteY124" fmla="*/ 1939545 h 2874832"/>
                <a:gd name="connsiteX125" fmla="*/ 613301 w 2813690"/>
                <a:gd name="connsiteY125" fmla="*/ 1995985 h 2874832"/>
                <a:gd name="connsiteX126" fmla="*/ 591339 w 2813690"/>
                <a:gd name="connsiteY126" fmla="*/ 2077948 h 2874832"/>
                <a:gd name="connsiteX127" fmla="*/ 655934 w 2813690"/>
                <a:gd name="connsiteY127" fmla="*/ 2189829 h 2874832"/>
                <a:gd name="connsiteX128" fmla="*/ 575025 w 2813690"/>
                <a:gd name="connsiteY128" fmla="*/ 2214944 h 2874832"/>
                <a:gd name="connsiteX129" fmla="*/ 429920 w 2813690"/>
                <a:gd name="connsiteY129" fmla="*/ 2229572 h 2874832"/>
                <a:gd name="connsiteX130" fmla="*/ 27361 w 2813690"/>
                <a:gd name="connsiteY130" fmla="*/ 2106607 h 2874832"/>
                <a:gd name="connsiteX131" fmla="*/ 0 w 2813690"/>
                <a:gd name="connsiteY131" fmla="*/ 2084033 h 2874832"/>
                <a:gd name="connsiteX132" fmla="*/ 43169 w 2813690"/>
                <a:gd name="connsiteY132" fmla="*/ 2077444 h 2874832"/>
                <a:gd name="connsiteX133" fmla="*/ 537298 w 2813690"/>
                <a:gd name="connsiteY133" fmla="*/ 1703727 h 2874832"/>
                <a:gd name="connsiteX134" fmla="*/ 554921 w 2813690"/>
                <a:gd name="connsiteY134" fmla="*/ 1662558 h 2874832"/>
                <a:gd name="connsiteX135" fmla="*/ 554134 w 2813690"/>
                <a:gd name="connsiteY135" fmla="*/ 1660727 h 2874832"/>
                <a:gd name="connsiteX136" fmla="*/ 506846 w 2813690"/>
                <a:gd name="connsiteY136" fmla="*/ 1372071 h 2874832"/>
                <a:gd name="connsiteX137" fmla="*/ 547308 w 2813690"/>
                <a:gd name="connsiteY137" fmla="*/ 1104439 h 2874832"/>
                <a:gd name="connsiteX138" fmla="*/ 551284 w 2813690"/>
                <a:gd name="connsiteY138" fmla="*/ 1093575 h 2874832"/>
                <a:gd name="connsiteX139" fmla="*/ 448166 w 2813690"/>
                <a:gd name="connsiteY139" fmla="*/ 813222 h 2874832"/>
                <a:gd name="connsiteX140" fmla="*/ 749427 w 2813690"/>
                <a:gd name="connsiteY140" fmla="*/ 761155 h 2874832"/>
                <a:gd name="connsiteX141" fmla="*/ 770450 w 2813690"/>
                <a:gd name="connsiteY141" fmla="*/ 735675 h 2874832"/>
                <a:gd name="connsiteX142" fmla="*/ 869720 w 2813690"/>
                <a:gd name="connsiteY142" fmla="*/ 653770 h 2874832"/>
                <a:gd name="connsiteX143" fmla="*/ 853172 w 2813690"/>
                <a:gd name="connsiteY143" fmla="*/ 378086 h 2874832"/>
                <a:gd name="connsiteX144" fmla="*/ 1087891 w 2813690"/>
                <a:gd name="connsiteY144" fmla="*/ 533061 h 2874832"/>
                <a:gd name="connsiteX145" fmla="*/ 1149948 w 2813690"/>
                <a:gd name="connsiteY145" fmla="*/ 513798 h 287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2813690" h="2874832">
                  <a:moveTo>
                    <a:pt x="1406844" y="2605411"/>
                  </a:moveTo>
                  <a:lnTo>
                    <a:pt x="1462247" y="2608209"/>
                  </a:lnTo>
                  <a:lnTo>
                    <a:pt x="1487813" y="2629303"/>
                  </a:lnTo>
                  <a:lnTo>
                    <a:pt x="1548323" y="2702641"/>
                  </a:lnTo>
                  <a:lnTo>
                    <a:pt x="1529460" y="2718204"/>
                  </a:lnTo>
                  <a:cubicBezTo>
                    <a:pt x="1488743" y="2758921"/>
                    <a:pt x="1451909" y="2803522"/>
                    <a:pt x="1419562" y="2851402"/>
                  </a:cubicBezTo>
                  <a:lnTo>
                    <a:pt x="1406845" y="2874832"/>
                  </a:lnTo>
                  <a:lnTo>
                    <a:pt x="1394127" y="2851402"/>
                  </a:lnTo>
                  <a:cubicBezTo>
                    <a:pt x="1361780" y="2803522"/>
                    <a:pt x="1324946" y="2758921"/>
                    <a:pt x="1284229" y="2718204"/>
                  </a:cubicBezTo>
                  <a:lnTo>
                    <a:pt x="1265373" y="2702646"/>
                  </a:lnTo>
                  <a:lnTo>
                    <a:pt x="1325886" y="2629303"/>
                  </a:lnTo>
                  <a:lnTo>
                    <a:pt x="1351454" y="2608208"/>
                  </a:lnTo>
                  <a:close/>
                  <a:moveTo>
                    <a:pt x="1588849" y="2380296"/>
                  </a:moveTo>
                  <a:lnTo>
                    <a:pt x="1678498" y="2488951"/>
                  </a:lnTo>
                  <a:lnTo>
                    <a:pt x="1794890" y="2584983"/>
                  </a:lnTo>
                  <a:lnTo>
                    <a:pt x="1743717" y="2592793"/>
                  </a:lnTo>
                  <a:cubicBezTo>
                    <a:pt x="1699776" y="2601785"/>
                    <a:pt x="1657001" y="2613979"/>
                    <a:pt x="1615648" y="2629120"/>
                  </a:cubicBezTo>
                  <a:lnTo>
                    <a:pt x="1569720" y="2649872"/>
                  </a:lnTo>
                  <a:lnTo>
                    <a:pt x="1444046" y="2546181"/>
                  </a:lnTo>
                  <a:lnTo>
                    <a:pt x="1429258" y="2537197"/>
                  </a:lnTo>
                  <a:lnTo>
                    <a:pt x="1435072" y="2528807"/>
                  </a:lnTo>
                  <a:cubicBezTo>
                    <a:pt x="1457339" y="2500473"/>
                    <a:pt x="1481271" y="2473508"/>
                    <a:pt x="1506719" y="2448059"/>
                  </a:cubicBezTo>
                  <a:close/>
                  <a:moveTo>
                    <a:pt x="1224841" y="2380296"/>
                  </a:moveTo>
                  <a:lnTo>
                    <a:pt x="1306971" y="2448059"/>
                  </a:lnTo>
                  <a:cubicBezTo>
                    <a:pt x="1332419" y="2473508"/>
                    <a:pt x="1356351" y="2500473"/>
                    <a:pt x="1378618" y="2528807"/>
                  </a:cubicBezTo>
                  <a:lnTo>
                    <a:pt x="1384432" y="2537197"/>
                  </a:lnTo>
                  <a:lnTo>
                    <a:pt x="1369644" y="2546181"/>
                  </a:lnTo>
                  <a:lnTo>
                    <a:pt x="1243970" y="2649872"/>
                  </a:lnTo>
                  <a:lnTo>
                    <a:pt x="1198042" y="2629120"/>
                  </a:lnTo>
                  <a:cubicBezTo>
                    <a:pt x="1156689" y="2613979"/>
                    <a:pt x="1113914" y="2601785"/>
                    <a:pt x="1069973" y="2592793"/>
                  </a:cubicBezTo>
                  <a:lnTo>
                    <a:pt x="1018800" y="2584983"/>
                  </a:lnTo>
                  <a:lnTo>
                    <a:pt x="1135192" y="2488951"/>
                  </a:lnTo>
                  <a:close/>
                  <a:moveTo>
                    <a:pt x="989420" y="2258412"/>
                  </a:moveTo>
                  <a:cubicBezTo>
                    <a:pt x="1002266" y="2260313"/>
                    <a:pt x="1013227" y="2265538"/>
                    <a:pt x="1018182" y="2267914"/>
                  </a:cubicBezTo>
                  <a:cubicBezTo>
                    <a:pt x="1031405" y="2273297"/>
                    <a:pt x="1043107" y="2282830"/>
                    <a:pt x="1051986" y="2295467"/>
                  </a:cubicBezTo>
                  <a:cubicBezTo>
                    <a:pt x="1069999" y="2323845"/>
                    <a:pt x="1073026" y="2361532"/>
                    <a:pt x="1059859" y="2393332"/>
                  </a:cubicBezTo>
                  <a:cubicBezTo>
                    <a:pt x="1048388" y="2417924"/>
                    <a:pt x="1029151" y="2436325"/>
                    <a:pt x="1006236" y="2444639"/>
                  </a:cubicBezTo>
                  <a:cubicBezTo>
                    <a:pt x="967682" y="2462215"/>
                    <a:pt x="925328" y="2455565"/>
                    <a:pt x="923971" y="2447173"/>
                  </a:cubicBezTo>
                  <a:cubicBezTo>
                    <a:pt x="923971" y="2443372"/>
                    <a:pt x="931573" y="2441946"/>
                    <a:pt x="941890" y="2431337"/>
                  </a:cubicBezTo>
                  <a:cubicBezTo>
                    <a:pt x="954949" y="2417735"/>
                    <a:pt x="962905" y="2398669"/>
                    <a:pt x="964017" y="2378287"/>
                  </a:cubicBezTo>
                  <a:cubicBezTo>
                    <a:pt x="963203" y="2344716"/>
                    <a:pt x="929129" y="2337590"/>
                    <a:pt x="930215" y="2306235"/>
                  </a:cubicBezTo>
                  <a:cubicBezTo>
                    <a:pt x="931804" y="2291191"/>
                    <a:pt x="938753" y="2277620"/>
                    <a:pt x="949357" y="2268863"/>
                  </a:cubicBezTo>
                  <a:cubicBezTo>
                    <a:pt x="961846" y="2257937"/>
                    <a:pt x="976575" y="2256512"/>
                    <a:pt x="989420" y="2258412"/>
                  </a:cubicBezTo>
                  <a:close/>
                  <a:moveTo>
                    <a:pt x="1824271" y="2257340"/>
                  </a:moveTo>
                  <a:cubicBezTo>
                    <a:pt x="1837116" y="2255440"/>
                    <a:pt x="1851845" y="2256865"/>
                    <a:pt x="1864334" y="2267791"/>
                  </a:cubicBezTo>
                  <a:cubicBezTo>
                    <a:pt x="1874938" y="2276548"/>
                    <a:pt x="1881887" y="2290119"/>
                    <a:pt x="1883476" y="2305163"/>
                  </a:cubicBezTo>
                  <a:cubicBezTo>
                    <a:pt x="1884562" y="2336518"/>
                    <a:pt x="1850488" y="2343644"/>
                    <a:pt x="1849674" y="2377215"/>
                  </a:cubicBezTo>
                  <a:cubicBezTo>
                    <a:pt x="1850786" y="2397597"/>
                    <a:pt x="1858742" y="2416663"/>
                    <a:pt x="1871801" y="2430265"/>
                  </a:cubicBezTo>
                  <a:cubicBezTo>
                    <a:pt x="1882118" y="2440874"/>
                    <a:pt x="1889720" y="2442300"/>
                    <a:pt x="1889720" y="2446101"/>
                  </a:cubicBezTo>
                  <a:cubicBezTo>
                    <a:pt x="1888363" y="2454493"/>
                    <a:pt x="1846009" y="2461143"/>
                    <a:pt x="1807455" y="2443567"/>
                  </a:cubicBezTo>
                  <a:cubicBezTo>
                    <a:pt x="1784540" y="2435253"/>
                    <a:pt x="1765303" y="2416852"/>
                    <a:pt x="1753833" y="2392260"/>
                  </a:cubicBezTo>
                  <a:cubicBezTo>
                    <a:pt x="1740665" y="2360460"/>
                    <a:pt x="1743692" y="2322773"/>
                    <a:pt x="1761706" y="2294395"/>
                  </a:cubicBezTo>
                  <a:cubicBezTo>
                    <a:pt x="1770585" y="2281758"/>
                    <a:pt x="1782286" y="2272225"/>
                    <a:pt x="1795509" y="2266842"/>
                  </a:cubicBezTo>
                  <a:cubicBezTo>
                    <a:pt x="1800464" y="2264466"/>
                    <a:pt x="1811426" y="2259241"/>
                    <a:pt x="1824271" y="2257340"/>
                  </a:cubicBezTo>
                  <a:close/>
                  <a:moveTo>
                    <a:pt x="1316845" y="2250000"/>
                  </a:moveTo>
                  <a:lnTo>
                    <a:pt x="1406845" y="2370000"/>
                  </a:lnTo>
                  <a:lnTo>
                    <a:pt x="1496845" y="2250000"/>
                  </a:lnTo>
                  <a:close/>
                  <a:moveTo>
                    <a:pt x="2062233" y="2091088"/>
                  </a:moveTo>
                  <a:lnTo>
                    <a:pt x="2096440" y="2150603"/>
                  </a:lnTo>
                  <a:cubicBezTo>
                    <a:pt x="2154665" y="2236787"/>
                    <a:pt x="2237117" y="2305259"/>
                    <a:pt x="2334024" y="2346247"/>
                  </a:cubicBezTo>
                  <a:lnTo>
                    <a:pt x="2405108" y="2368313"/>
                  </a:lnTo>
                  <a:lnTo>
                    <a:pt x="2394476" y="2372204"/>
                  </a:lnTo>
                  <a:cubicBezTo>
                    <a:pt x="2309931" y="2398500"/>
                    <a:pt x="2220042" y="2412666"/>
                    <a:pt x="2126844" y="2412666"/>
                  </a:cubicBezTo>
                  <a:cubicBezTo>
                    <a:pt x="2064712" y="2412666"/>
                    <a:pt x="2004050" y="2406370"/>
                    <a:pt x="1945463" y="2394381"/>
                  </a:cubicBezTo>
                  <a:lnTo>
                    <a:pt x="1898203" y="2382230"/>
                  </a:lnTo>
                  <a:lnTo>
                    <a:pt x="1920004" y="2367531"/>
                  </a:lnTo>
                  <a:cubicBezTo>
                    <a:pt x="1944434" y="2343100"/>
                    <a:pt x="1959545" y="2309350"/>
                    <a:pt x="1959545" y="2272071"/>
                  </a:cubicBezTo>
                  <a:cubicBezTo>
                    <a:pt x="1959545" y="2234792"/>
                    <a:pt x="1944434" y="2201042"/>
                    <a:pt x="1920004" y="2176612"/>
                  </a:cubicBezTo>
                  <a:lnTo>
                    <a:pt x="1914256" y="2172737"/>
                  </a:lnTo>
                  <a:lnTo>
                    <a:pt x="1968704" y="2151284"/>
                  </a:lnTo>
                  <a:cubicBezTo>
                    <a:pt x="1992312" y="2139908"/>
                    <a:pt x="2014965" y="2126866"/>
                    <a:pt x="2036511" y="2112310"/>
                  </a:cubicBezTo>
                  <a:close/>
                  <a:moveTo>
                    <a:pt x="751457" y="2091088"/>
                  </a:moveTo>
                  <a:lnTo>
                    <a:pt x="777179" y="2112310"/>
                  </a:lnTo>
                  <a:cubicBezTo>
                    <a:pt x="798725" y="2126866"/>
                    <a:pt x="821378" y="2139908"/>
                    <a:pt x="844986" y="2151284"/>
                  </a:cubicBezTo>
                  <a:lnTo>
                    <a:pt x="899434" y="2172737"/>
                  </a:lnTo>
                  <a:lnTo>
                    <a:pt x="893686" y="2176612"/>
                  </a:lnTo>
                  <a:cubicBezTo>
                    <a:pt x="869256" y="2201042"/>
                    <a:pt x="854145" y="2234792"/>
                    <a:pt x="854145" y="2272071"/>
                  </a:cubicBezTo>
                  <a:cubicBezTo>
                    <a:pt x="854145" y="2309350"/>
                    <a:pt x="869256" y="2343100"/>
                    <a:pt x="893686" y="2367531"/>
                  </a:cubicBezTo>
                  <a:lnTo>
                    <a:pt x="915487" y="2382230"/>
                  </a:lnTo>
                  <a:lnTo>
                    <a:pt x="868227" y="2394381"/>
                  </a:lnTo>
                  <a:cubicBezTo>
                    <a:pt x="809640" y="2406370"/>
                    <a:pt x="748978" y="2412666"/>
                    <a:pt x="686846" y="2412666"/>
                  </a:cubicBezTo>
                  <a:cubicBezTo>
                    <a:pt x="593648" y="2412666"/>
                    <a:pt x="503759" y="2398500"/>
                    <a:pt x="419214" y="2372204"/>
                  </a:cubicBezTo>
                  <a:lnTo>
                    <a:pt x="408582" y="2368313"/>
                  </a:lnTo>
                  <a:lnTo>
                    <a:pt x="479666" y="2346247"/>
                  </a:lnTo>
                  <a:cubicBezTo>
                    <a:pt x="576573" y="2305259"/>
                    <a:pt x="659025" y="2236787"/>
                    <a:pt x="717250" y="2150603"/>
                  </a:cubicBezTo>
                  <a:close/>
                  <a:moveTo>
                    <a:pt x="2159258" y="869957"/>
                  </a:moveTo>
                  <a:lnTo>
                    <a:pt x="2213258" y="963487"/>
                  </a:lnTo>
                  <a:lnTo>
                    <a:pt x="2248612" y="880722"/>
                  </a:lnTo>
                  <a:close/>
                  <a:moveTo>
                    <a:pt x="654432" y="869957"/>
                  </a:moveTo>
                  <a:lnTo>
                    <a:pt x="565078" y="880722"/>
                  </a:lnTo>
                  <a:lnTo>
                    <a:pt x="600432" y="963487"/>
                  </a:lnTo>
                  <a:close/>
                  <a:moveTo>
                    <a:pt x="1406846" y="180000"/>
                  </a:moveTo>
                  <a:lnTo>
                    <a:pt x="1271846" y="450000"/>
                  </a:lnTo>
                  <a:lnTo>
                    <a:pt x="1541846" y="450000"/>
                  </a:lnTo>
                  <a:close/>
                  <a:moveTo>
                    <a:pt x="1406847" y="0"/>
                  </a:moveTo>
                  <a:lnTo>
                    <a:pt x="1663746" y="513798"/>
                  </a:lnTo>
                  <a:lnTo>
                    <a:pt x="1725802" y="533062"/>
                  </a:lnTo>
                  <a:lnTo>
                    <a:pt x="1960521" y="378088"/>
                  </a:lnTo>
                  <a:lnTo>
                    <a:pt x="1943974" y="653771"/>
                  </a:lnTo>
                  <a:lnTo>
                    <a:pt x="2043242" y="735675"/>
                  </a:lnTo>
                  <a:lnTo>
                    <a:pt x="2064265" y="761155"/>
                  </a:lnTo>
                  <a:lnTo>
                    <a:pt x="2365527" y="813222"/>
                  </a:lnTo>
                  <a:lnTo>
                    <a:pt x="2262408" y="1093575"/>
                  </a:lnTo>
                  <a:lnTo>
                    <a:pt x="2266384" y="1104439"/>
                  </a:lnTo>
                  <a:cubicBezTo>
                    <a:pt x="2292680" y="1188984"/>
                    <a:pt x="2306846" y="1278873"/>
                    <a:pt x="2306846" y="1372071"/>
                  </a:cubicBezTo>
                  <a:cubicBezTo>
                    <a:pt x="2306846" y="1473036"/>
                    <a:pt x="2290221" y="1570117"/>
                    <a:pt x="2259558" y="1660727"/>
                  </a:cubicBezTo>
                  <a:lnTo>
                    <a:pt x="2258770" y="1662560"/>
                  </a:lnTo>
                  <a:lnTo>
                    <a:pt x="2276393" y="1703727"/>
                  </a:lnTo>
                  <a:cubicBezTo>
                    <a:pt x="2374909" y="1893220"/>
                    <a:pt x="2555211" y="2033385"/>
                    <a:pt x="2770521" y="2077444"/>
                  </a:cubicBezTo>
                  <a:lnTo>
                    <a:pt x="2813690" y="2084033"/>
                  </a:lnTo>
                  <a:lnTo>
                    <a:pt x="2786329" y="2106607"/>
                  </a:lnTo>
                  <a:cubicBezTo>
                    <a:pt x="2671416" y="2184241"/>
                    <a:pt x="2532887" y="2229572"/>
                    <a:pt x="2383770" y="2229572"/>
                  </a:cubicBezTo>
                  <a:cubicBezTo>
                    <a:pt x="2334064" y="2229572"/>
                    <a:pt x="2285535" y="2224535"/>
                    <a:pt x="2238665" y="2214944"/>
                  </a:cubicBezTo>
                  <a:lnTo>
                    <a:pt x="2157756" y="2189829"/>
                  </a:lnTo>
                  <a:lnTo>
                    <a:pt x="2222351" y="2077948"/>
                  </a:lnTo>
                  <a:cubicBezTo>
                    <a:pt x="2238920" y="2049249"/>
                    <a:pt x="2229087" y="2012554"/>
                    <a:pt x="2200389" y="1995985"/>
                  </a:cubicBezTo>
                  <a:lnTo>
                    <a:pt x="2102634" y="1939546"/>
                  </a:lnTo>
                  <a:lnTo>
                    <a:pt x="2035562" y="2016056"/>
                  </a:lnTo>
                  <a:cubicBezTo>
                    <a:pt x="1935137" y="2114115"/>
                    <a:pt x="1811864" y="2188878"/>
                    <a:pt x="1674478" y="2231609"/>
                  </a:cubicBezTo>
                  <a:lnTo>
                    <a:pt x="1610875" y="2247963"/>
                  </a:lnTo>
                  <a:lnTo>
                    <a:pt x="1406847" y="2520000"/>
                  </a:lnTo>
                  <a:lnTo>
                    <a:pt x="1202820" y="2247964"/>
                  </a:lnTo>
                  <a:lnTo>
                    <a:pt x="1139214" y="2231609"/>
                  </a:lnTo>
                  <a:cubicBezTo>
                    <a:pt x="1001828" y="2188877"/>
                    <a:pt x="878555" y="2114115"/>
                    <a:pt x="778130" y="2016056"/>
                  </a:cubicBezTo>
                  <a:lnTo>
                    <a:pt x="711058" y="1939545"/>
                  </a:lnTo>
                  <a:lnTo>
                    <a:pt x="613301" y="1995985"/>
                  </a:lnTo>
                  <a:cubicBezTo>
                    <a:pt x="584603" y="2012554"/>
                    <a:pt x="574770" y="2049249"/>
                    <a:pt x="591339" y="2077948"/>
                  </a:cubicBezTo>
                  <a:lnTo>
                    <a:pt x="655934" y="2189829"/>
                  </a:lnTo>
                  <a:lnTo>
                    <a:pt x="575025" y="2214944"/>
                  </a:lnTo>
                  <a:cubicBezTo>
                    <a:pt x="528155" y="2224535"/>
                    <a:pt x="479626" y="2229572"/>
                    <a:pt x="429920" y="2229572"/>
                  </a:cubicBezTo>
                  <a:cubicBezTo>
                    <a:pt x="280803" y="2229572"/>
                    <a:pt x="142274" y="2184241"/>
                    <a:pt x="27361" y="2106607"/>
                  </a:cubicBezTo>
                  <a:lnTo>
                    <a:pt x="0" y="2084033"/>
                  </a:lnTo>
                  <a:lnTo>
                    <a:pt x="43169" y="2077444"/>
                  </a:lnTo>
                  <a:cubicBezTo>
                    <a:pt x="258480" y="2033385"/>
                    <a:pt x="438782" y="1893220"/>
                    <a:pt x="537298" y="1703727"/>
                  </a:cubicBezTo>
                  <a:lnTo>
                    <a:pt x="554921" y="1662558"/>
                  </a:lnTo>
                  <a:lnTo>
                    <a:pt x="554134" y="1660727"/>
                  </a:lnTo>
                  <a:cubicBezTo>
                    <a:pt x="523471" y="1570117"/>
                    <a:pt x="506846" y="1473035"/>
                    <a:pt x="506846" y="1372071"/>
                  </a:cubicBezTo>
                  <a:cubicBezTo>
                    <a:pt x="506846" y="1278873"/>
                    <a:pt x="521012" y="1188984"/>
                    <a:pt x="547308" y="1104439"/>
                  </a:cubicBezTo>
                  <a:lnTo>
                    <a:pt x="551284" y="1093575"/>
                  </a:lnTo>
                  <a:lnTo>
                    <a:pt x="448166" y="813222"/>
                  </a:lnTo>
                  <a:lnTo>
                    <a:pt x="749427" y="761155"/>
                  </a:lnTo>
                  <a:lnTo>
                    <a:pt x="770450" y="735675"/>
                  </a:lnTo>
                  <a:lnTo>
                    <a:pt x="869720" y="653770"/>
                  </a:lnTo>
                  <a:lnTo>
                    <a:pt x="853172" y="378086"/>
                  </a:lnTo>
                  <a:lnTo>
                    <a:pt x="1087891" y="533061"/>
                  </a:lnTo>
                  <a:lnTo>
                    <a:pt x="1149948" y="51379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 w="1270">
              <a:noFill/>
            </a:ln>
            <a:effectLst>
              <a:glow rad="25400">
                <a:srgbClr val="D7D7D7">
                  <a:alpha val="10000"/>
                </a:srgbClr>
              </a:glow>
              <a:outerShdw blurRad="12700" sx="80000" sy="80000" algn="ct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brightRoom" dir="t"/>
            </a:scene3d>
            <a:sp3d contourW="6350" prstMaterial="softEdge">
              <a:bevelT w="2540" h="2540" prst="relaxedInset"/>
              <a:contourClr>
                <a:schemeClr val="bg1">
                  <a:lumMod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02BFA65E-7FD1-96CE-7A7B-3911E97FA7F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1999" y="3573000"/>
              <a:ext cx="395999" cy="396000"/>
            </a:xfrm>
            <a:prstGeom prst="ellipse">
              <a:avLst/>
            </a:prstGeom>
            <a:solidFill>
              <a:srgbClr val="98C8E8"/>
            </a:solidFill>
            <a:ln>
              <a:solidFill>
                <a:srgbClr val="98C8E8"/>
              </a:solidFill>
            </a:ln>
            <a:scene3d>
              <a:camera prst="orthographicFront"/>
              <a:lightRig rig="threePt" dir="t"/>
            </a:scene3d>
            <a:sp3d>
              <a:bevelT w="254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552C4801-6298-4187-0E5A-72461F805C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1999" y="3573000"/>
              <a:ext cx="395999" cy="396000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E78BBE8C-439C-E2CE-0FED-E5A48E56B7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6983" y="3605983"/>
              <a:ext cx="286019" cy="330033"/>
            </a:xfrm>
            <a:custGeom>
              <a:avLst/>
              <a:gdLst>
                <a:gd name="connsiteX0" fmla="*/ 1098070 w 2193768"/>
                <a:gd name="connsiteY0" fmla="*/ 1666697 h 2531351"/>
                <a:gd name="connsiteX1" fmla="*/ 1071904 w 2193768"/>
                <a:gd name="connsiteY1" fmla="*/ 1783225 h 2531351"/>
                <a:gd name="connsiteX2" fmla="*/ 991678 w 2193768"/>
                <a:gd name="connsiteY2" fmla="*/ 2008518 h 2531351"/>
                <a:gd name="connsiteX3" fmla="*/ 997285 w 2193768"/>
                <a:gd name="connsiteY3" fmla="*/ 2036626 h 2531351"/>
                <a:gd name="connsiteX4" fmla="*/ 1082327 w 2193768"/>
                <a:gd name="connsiteY4" fmla="*/ 2123752 h 2531351"/>
                <a:gd name="connsiteX5" fmla="*/ 1111513 w 2193768"/>
                <a:gd name="connsiteY5" fmla="*/ 2124256 h 2531351"/>
                <a:gd name="connsiteX6" fmla="*/ 1194255 w 2193768"/>
                <a:gd name="connsiteY6" fmla="*/ 2038639 h 2531351"/>
                <a:gd name="connsiteX7" fmla="*/ 1202306 w 2193768"/>
                <a:gd name="connsiteY7" fmla="*/ 2006936 h 2531351"/>
                <a:gd name="connsiteX8" fmla="*/ 1112735 w 2193768"/>
                <a:gd name="connsiteY8" fmla="*/ 1734701 h 2531351"/>
                <a:gd name="connsiteX9" fmla="*/ 1098070 w 2193768"/>
                <a:gd name="connsiteY9" fmla="*/ 1666697 h 2531351"/>
                <a:gd name="connsiteX10" fmla="*/ 747765 w 2193768"/>
                <a:gd name="connsiteY10" fmla="*/ 1464838 h 2531351"/>
                <a:gd name="connsiteX11" fmla="*/ 702693 w 2193768"/>
                <a:gd name="connsiteY11" fmla="*/ 1479934 h 2531351"/>
                <a:gd name="connsiteX12" fmla="*/ 438724 w 2193768"/>
                <a:gd name="connsiteY12" fmla="*/ 1540607 h 2531351"/>
                <a:gd name="connsiteX13" fmla="*/ 386894 w 2193768"/>
                <a:gd name="connsiteY13" fmla="*/ 1547795 h 2531351"/>
                <a:gd name="connsiteX14" fmla="*/ 373307 w 2193768"/>
                <a:gd name="connsiteY14" fmla="*/ 1600272 h 2531351"/>
                <a:gd name="connsiteX15" fmla="*/ 338370 w 2193768"/>
                <a:gd name="connsiteY15" fmla="*/ 1704796 h 2531351"/>
                <a:gd name="connsiteX16" fmla="*/ 477471 w 2193768"/>
                <a:gd name="connsiteY16" fmla="*/ 1737792 h 2531351"/>
                <a:gd name="connsiteX17" fmla="*/ 507592 w 2193768"/>
                <a:gd name="connsiteY17" fmla="*/ 1728231 h 2531351"/>
                <a:gd name="connsiteX18" fmla="*/ 747837 w 2193768"/>
                <a:gd name="connsiteY18" fmla="*/ 1465197 h 2531351"/>
                <a:gd name="connsiteX19" fmla="*/ 1440108 w 2193768"/>
                <a:gd name="connsiteY19" fmla="*/ 1463904 h 2531351"/>
                <a:gd name="connsiteX20" fmla="*/ 1684523 w 2193768"/>
                <a:gd name="connsiteY20" fmla="*/ 1725284 h 2531351"/>
                <a:gd name="connsiteX21" fmla="*/ 1720466 w 2193768"/>
                <a:gd name="connsiteY21" fmla="*/ 1736355 h 2531351"/>
                <a:gd name="connsiteX22" fmla="*/ 1841092 w 2193768"/>
                <a:gd name="connsiteY22" fmla="*/ 1706378 h 2531351"/>
                <a:gd name="connsiteX23" fmla="*/ 1851228 w 2193768"/>
                <a:gd name="connsiteY23" fmla="*/ 1692504 h 2531351"/>
                <a:gd name="connsiteX24" fmla="*/ 1815284 w 2193768"/>
                <a:gd name="connsiteY24" fmla="*/ 1565121 h 2531351"/>
                <a:gd name="connsiteX25" fmla="*/ 1788687 w 2193768"/>
                <a:gd name="connsiteY25" fmla="*/ 1544417 h 2531351"/>
                <a:gd name="connsiteX26" fmla="*/ 1595095 w 2193768"/>
                <a:gd name="connsiteY26" fmla="*/ 1512283 h 2531351"/>
                <a:gd name="connsiteX27" fmla="*/ 1440108 w 2193768"/>
                <a:gd name="connsiteY27" fmla="*/ 1463904 h 2531351"/>
                <a:gd name="connsiteX28" fmla="*/ 1099508 w 2193768"/>
                <a:gd name="connsiteY28" fmla="*/ 1380155 h 2531351"/>
                <a:gd name="connsiteX29" fmla="*/ 1118702 w 2193768"/>
                <a:gd name="connsiteY29" fmla="*/ 1481803 h 2531351"/>
                <a:gd name="connsiteX30" fmla="*/ 1273905 w 2193768"/>
                <a:gd name="connsiteY30" fmla="*/ 1881710 h 2531351"/>
                <a:gd name="connsiteX31" fmla="*/ 1325951 w 2193768"/>
                <a:gd name="connsiteY31" fmla="*/ 1949212 h 2531351"/>
                <a:gd name="connsiteX32" fmla="*/ 1351543 w 2193768"/>
                <a:gd name="connsiteY32" fmla="*/ 1953669 h 2531351"/>
                <a:gd name="connsiteX33" fmla="*/ 1396688 w 2193768"/>
                <a:gd name="connsiteY33" fmla="*/ 1937638 h 2531351"/>
                <a:gd name="connsiteX34" fmla="*/ 1418901 w 2193768"/>
                <a:gd name="connsiteY34" fmla="*/ 1936128 h 2531351"/>
                <a:gd name="connsiteX35" fmla="*/ 1413581 w 2193768"/>
                <a:gd name="connsiteY35" fmla="*/ 1960426 h 2531351"/>
                <a:gd name="connsiteX36" fmla="*/ 1345145 w 2193768"/>
                <a:gd name="connsiteY36" fmla="*/ 2068256 h 2531351"/>
                <a:gd name="connsiteX37" fmla="*/ 1211651 w 2193768"/>
                <a:gd name="connsiteY37" fmla="*/ 2299300 h 2531351"/>
                <a:gd name="connsiteX38" fmla="*/ 1098142 w 2193768"/>
                <a:gd name="connsiteY38" fmla="*/ 2531351 h 2531351"/>
                <a:gd name="connsiteX39" fmla="*/ 1035816 w 2193768"/>
                <a:gd name="connsiteY39" fmla="*/ 2405765 h 2531351"/>
                <a:gd name="connsiteX40" fmla="*/ 914471 w 2193768"/>
                <a:gd name="connsiteY40" fmla="*/ 2177093 h 2531351"/>
                <a:gd name="connsiteX41" fmla="*/ 772495 w 2193768"/>
                <a:gd name="connsiteY41" fmla="*/ 1948277 h 2531351"/>
                <a:gd name="connsiteX42" fmla="*/ 767966 w 2193768"/>
                <a:gd name="connsiteY42" fmla="*/ 1933181 h 2531351"/>
                <a:gd name="connsiteX43" fmla="*/ 769188 w 2193768"/>
                <a:gd name="connsiteY43" fmla="*/ 1931959 h 2531351"/>
                <a:gd name="connsiteX44" fmla="*/ 840428 w 2193768"/>
                <a:gd name="connsiteY44" fmla="*/ 1952806 h 2531351"/>
                <a:gd name="connsiteX45" fmla="*/ 870261 w 2193768"/>
                <a:gd name="connsiteY45" fmla="*/ 1946911 h 2531351"/>
                <a:gd name="connsiteX46" fmla="*/ 952428 w 2193768"/>
                <a:gd name="connsiteY46" fmla="*/ 1829089 h 2531351"/>
                <a:gd name="connsiteX47" fmla="*/ 1073341 w 2193768"/>
                <a:gd name="connsiteY47" fmla="*/ 1494528 h 2531351"/>
                <a:gd name="connsiteX48" fmla="*/ 1099508 w 2193768"/>
                <a:gd name="connsiteY48" fmla="*/ 1380155 h 2531351"/>
                <a:gd name="connsiteX49" fmla="*/ 353466 w 2193768"/>
                <a:gd name="connsiteY49" fmla="*/ 1306974 h 2531351"/>
                <a:gd name="connsiteX50" fmla="*/ 371366 w 2193768"/>
                <a:gd name="connsiteY50" fmla="*/ 1374045 h 2531351"/>
                <a:gd name="connsiteX51" fmla="*/ 408244 w 2193768"/>
                <a:gd name="connsiteY51" fmla="*/ 1412935 h 2531351"/>
                <a:gd name="connsiteX52" fmla="*/ 683930 w 2193768"/>
                <a:gd name="connsiteY52" fmla="*/ 1408335 h 2531351"/>
                <a:gd name="connsiteX53" fmla="*/ 965727 w 2193768"/>
                <a:gd name="connsiteY53" fmla="*/ 1331847 h 2531351"/>
                <a:gd name="connsiteX54" fmla="*/ 978953 w 2193768"/>
                <a:gd name="connsiteY54" fmla="*/ 1329978 h 2531351"/>
                <a:gd name="connsiteX55" fmla="*/ 984489 w 2193768"/>
                <a:gd name="connsiteY55" fmla="*/ 1335442 h 2531351"/>
                <a:gd name="connsiteX56" fmla="*/ 825116 w 2193768"/>
                <a:gd name="connsiteY56" fmla="*/ 1486404 h 2531351"/>
                <a:gd name="connsiteX57" fmla="*/ 629009 w 2193768"/>
                <a:gd name="connsiteY57" fmla="*/ 1776180 h 2531351"/>
                <a:gd name="connsiteX58" fmla="*/ 643817 w 2193768"/>
                <a:gd name="connsiteY58" fmla="*/ 1843034 h 2531351"/>
                <a:gd name="connsiteX59" fmla="*/ 686949 w 2193768"/>
                <a:gd name="connsiteY59" fmla="*/ 1890408 h 2531351"/>
                <a:gd name="connsiteX60" fmla="*/ 11213 w 2193768"/>
                <a:gd name="connsiteY60" fmla="*/ 1895296 h 2531351"/>
                <a:gd name="connsiteX61" fmla="*/ 9920 w 2193768"/>
                <a:gd name="connsiteY61" fmla="*/ 1893714 h 2531351"/>
                <a:gd name="connsiteX62" fmla="*/ 64913 w 2193768"/>
                <a:gd name="connsiteY62" fmla="*/ 1806660 h 2531351"/>
                <a:gd name="connsiteX63" fmla="*/ 282874 w 2193768"/>
                <a:gd name="connsiteY63" fmla="*/ 1443559 h 2531351"/>
                <a:gd name="connsiteX64" fmla="*/ 353466 w 2193768"/>
                <a:gd name="connsiteY64" fmla="*/ 1306974 h 2531351"/>
                <a:gd name="connsiteX65" fmla="*/ 1840877 w 2193768"/>
                <a:gd name="connsiteY65" fmla="*/ 1306615 h 2531351"/>
                <a:gd name="connsiteX66" fmla="*/ 2193122 w 2193768"/>
                <a:gd name="connsiteY66" fmla="*/ 1897166 h 2531351"/>
                <a:gd name="connsiteX67" fmla="*/ 1502649 w 2193768"/>
                <a:gd name="connsiteY67" fmla="*/ 1885592 h 2531351"/>
                <a:gd name="connsiteX68" fmla="*/ 1562746 w 2193768"/>
                <a:gd name="connsiteY68" fmla="*/ 1832036 h 2531351"/>
                <a:gd name="connsiteX69" fmla="*/ 1572810 w 2193768"/>
                <a:gd name="connsiteY69" fmla="*/ 1797818 h 2531351"/>
                <a:gd name="connsiteX70" fmla="*/ 1445499 w 2193768"/>
                <a:gd name="connsiteY70" fmla="*/ 1573747 h 2531351"/>
                <a:gd name="connsiteX71" fmla="*/ 1278434 w 2193768"/>
                <a:gd name="connsiteY71" fmla="*/ 1396187 h 2531351"/>
                <a:gd name="connsiteX72" fmla="*/ 1223297 w 2193768"/>
                <a:gd name="connsiteY72" fmla="*/ 1350035 h 2531351"/>
                <a:gd name="connsiteX73" fmla="*/ 1203528 w 2193768"/>
                <a:gd name="connsiteY73" fmla="*/ 1325738 h 2531351"/>
                <a:gd name="connsiteX74" fmla="*/ 1204894 w 2193768"/>
                <a:gd name="connsiteY74" fmla="*/ 1324156 h 2531351"/>
                <a:gd name="connsiteX75" fmla="*/ 1504662 w 2193768"/>
                <a:gd name="connsiteY75" fmla="*/ 1407473 h 2531351"/>
                <a:gd name="connsiteX76" fmla="*/ 1799398 w 2193768"/>
                <a:gd name="connsiteY76" fmla="*/ 1410133 h 2531351"/>
                <a:gd name="connsiteX77" fmla="*/ 1818808 w 2193768"/>
                <a:gd name="connsiteY77" fmla="*/ 1391586 h 2531351"/>
                <a:gd name="connsiteX78" fmla="*/ 1840877 w 2193768"/>
                <a:gd name="connsiteY78" fmla="*/ 1306615 h 2531351"/>
                <a:gd name="connsiteX79" fmla="*/ 902825 w 2193768"/>
                <a:gd name="connsiteY79" fmla="*/ 934097 h 2531351"/>
                <a:gd name="connsiteX80" fmla="*/ 1028267 w 2193768"/>
                <a:gd name="connsiteY80" fmla="*/ 988732 h 2531351"/>
                <a:gd name="connsiteX81" fmla="*/ 1039050 w 2193768"/>
                <a:gd name="connsiteY81" fmla="*/ 1005409 h 2531351"/>
                <a:gd name="connsiteX82" fmla="*/ 1092103 w 2193768"/>
                <a:gd name="connsiteY82" fmla="*/ 1227755 h 2531351"/>
                <a:gd name="connsiteX83" fmla="*/ 1100873 w 2193768"/>
                <a:gd name="connsiteY83" fmla="*/ 1239976 h 2531351"/>
                <a:gd name="connsiteX84" fmla="*/ 1145587 w 2193768"/>
                <a:gd name="connsiteY84" fmla="*/ 1022087 h 2531351"/>
                <a:gd name="connsiteX85" fmla="*/ 1185412 w 2193768"/>
                <a:gd name="connsiteY85" fmla="*/ 973707 h 2531351"/>
                <a:gd name="connsiteX86" fmla="*/ 1273977 w 2193768"/>
                <a:gd name="connsiteY86" fmla="*/ 936685 h 2531351"/>
                <a:gd name="connsiteX87" fmla="*/ 1291733 w 2193768"/>
                <a:gd name="connsiteY87" fmla="*/ 948043 h 2531351"/>
                <a:gd name="connsiteX88" fmla="*/ 1301293 w 2193768"/>
                <a:gd name="connsiteY88" fmla="*/ 1048685 h 2531351"/>
                <a:gd name="connsiteX89" fmla="*/ 1285335 w 2193768"/>
                <a:gd name="connsiteY89" fmla="*/ 1096418 h 2531351"/>
                <a:gd name="connsiteX90" fmla="*/ 1173263 w 2193768"/>
                <a:gd name="connsiteY90" fmla="*/ 1203242 h 2531351"/>
                <a:gd name="connsiteX91" fmla="*/ 1128765 w 2193768"/>
                <a:gd name="connsiteY91" fmla="*/ 1247812 h 2531351"/>
                <a:gd name="connsiteX92" fmla="*/ 1122439 w 2193768"/>
                <a:gd name="connsiteY92" fmla="*/ 1250543 h 2531351"/>
                <a:gd name="connsiteX93" fmla="*/ 1124596 w 2193768"/>
                <a:gd name="connsiteY93" fmla="*/ 1253203 h 2531351"/>
                <a:gd name="connsiteX94" fmla="*/ 1129628 w 2193768"/>
                <a:gd name="connsiteY94" fmla="*/ 1249537 h 2531351"/>
                <a:gd name="connsiteX95" fmla="*/ 1263840 w 2193768"/>
                <a:gd name="connsiteY95" fmla="*/ 1205758 h 2531351"/>
                <a:gd name="connsiteX96" fmla="*/ 1353483 w 2193768"/>
                <a:gd name="connsiteY96" fmla="*/ 1180526 h 2531351"/>
                <a:gd name="connsiteX97" fmla="*/ 1378931 w 2193768"/>
                <a:gd name="connsiteY97" fmla="*/ 1184192 h 2531351"/>
                <a:gd name="connsiteX98" fmla="*/ 1483814 w 2193768"/>
                <a:gd name="connsiteY98" fmla="*/ 1264130 h 2531351"/>
                <a:gd name="connsiteX99" fmla="*/ 1379578 w 2193768"/>
                <a:gd name="connsiteY99" fmla="*/ 1336735 h 2531351"/>
                <a:gd name="connsiteX100" fmla="*/ 1342413 w 2193768"/>
                <a:gd name="connsiteY100" fmla="*/ 1342846 h 2531351"/>
                <a:gd name="connsiteX101" fmla="*/ 1116257 w 2193768"/>
                <a:gd name="connsiteY101" fmla="*/ 1279513 h 2531351"/>
                <a:gd name="connsiteX102" fmla="*/ 1168806 w 2193768"/>
                <a:gd name="connsiteY102" fmla="*/ 1323724 h 2531351"/>
                <a:gd name="connsiteX103" fmla="*/ 1283250 w 2193768"/>
                <a:gd name="connsiteY103" fmla="*/ 1427097 h 2531351"/>
                <a:gd name="connsiteX104" fmla="*/ 1304816 w 2193768"/>
                <a:gd name="connsiteY104" fmla="*/ 1491364 h 2531351"/>
                <a:gd name="connsiteX105" fmla="*/ 1296621 w 2193768"/>
                <a:gd name="connsiteY105" fmla="*/ 1559944 h 2531351"/>
                <a:gd name="connsiteX106" fmla="*/ 1288498 w 2193768"/>
                <a:gd name="connsiteY106" fmla="*/ 1595887 h 2531351"/>
                <a:gd name="connsiteX107" fmla="*/ 1169094 w 2193768"/>
                <a:gd name="connsiteY107" fmla="*/ 1540247 h 2531351"/>
                <a:gd name="connsiteX108" fmla="*/ 1150907 w 2193768"/>
                <a:gd name="connsiteY108" fmla="*/ 1512571 h 2531351"/>
                <a:gd name="connsiteX109" fmla="*/ 1101807 w 2193768"/>
                <a:gd name="connsiteY109" fmla="*/ 1297342 h 2531351"/>
                <a:gd name="connsiteX110" fmla="*/ 1094619 w 2193768"/>
                <a:gd name="connsiteY110" fmla="*/ 1281742 h 2531351"/>
                <a:gd name="connsiteX111" fmla="*/ 1049546 w 2193768"/>
                <a:gd name="connsiteY111" fmla="*/ 1508042 h 2531351"/>
                <a:gd name="connsiteX112" fmla="*/ 1009793 w 2193768"/>
                <a:gd name="connsiteY112" fmla="*/ 1556493 h 2531351"/>
                <a:gd name="connsiteX113" fmla="*/ 921228 w 2193768"/>
                <a:gd name="connsiteY113" fmla="*/ 1593515 h 2531351"/>
                <a:gd name="connsiteX114" fmla="*/ 903328 w 2193768"/>
                <a:gd name="connsiteY114" fmla="*/ 1582373 h 2531351"/>
                <a:gd name="connsiteX115" fmla="*/ 893767 w 2193768"/>
                <a:gd name="connsiteY115" fmla="*/ 1481731 h 2531351"/>
                <a:gd name="connsiteX116" fmla="*/ 909510 w 2193768"/>
                <a:gd name="connsiteY116" fmla="*/ 1433783 h 2531351"/>
                <a:gd name="connsiteX117" fmla="*/ 1052709 w 2193768"/>
                <a:gd name="connsiteY117" fmla="*/ 1301727 h 2531351"/>
                <a:gd name="connsiteX118" fmla="*/ 1066296 w 2193768"/>
                <a:gd name="connsiteY118" fmla="*/ 1282533 h 2531351"/>
                <a:gd name="connsiteX119" fmla="*/ 1072622 w 2193768"/>
                <a:gd name="connsiteY119" fmla="*/ 1279801 h 2531351"/>
                <a:gd name="connsiteX120" fmla="*/ 1070465 w 2193768"/>
                <a:gd name="connsiteY120" fmla="*/ 1277141 h 2531351"/>
                <a:gd name="connsiteX121" fmla="*/ 1065001 w 2193768"/>
                <a:gd name="connsiteY121" fmla="*/ 1280951 h 2531351"/>
                <a:gd name="connsiteX122" fmla="*/ 974065 w 2193768"/>
                <a:gd name="connsiteY122" fmla="*/ 1310856 h 2531351"/>
                <a:gd name="connsiteX123" fmla="*/ 843734 w 2193768"/>
                <a:gd name="connsiteY123" fmla="*/ 1349028 h 2531351"/>
                <a:gd name="connsiteX124" fmla="*/ 815842 w 2193768"/>
                <a:gd name="connsiteY124" fmla="*/ 1346297 h 2531351"/>
                <a:gd name="connsiteX125" fmla="*/ 710528 w 2193768"/>
                <a:gd name="connsiteY125" fmla="*/ 1266071 h 2531351"/>
                <a:gd name="connsiteX126" fmla="*/ 823534 w 2193768"/>
                <a:gd name="connsiteY126" fmla="*/ 1187714 h 2531351"/>
                <a:gd name="connsiteX127" fmla="*/ 849341 w 2193768"/>
                <a:gd name="connsiteY127" fmla="*/ 1186708 h 2531351"/>
                <a:gd name="connsiteX128" fmla="*/ 1068309 w 2193768"/>
                <a:gd name="connsiteY128" fmla="*/ 1253131 h 2531351"/>
                <a:gd name="connsiteX129" fmla="*/ 1083261 w 2193768"/>
                <a:gd name="connsiteY129" fmla="*/ 1253131 h 2531351"/>
                <a:gd name="connsiteX130" fmla="*/ 944735 w 2193768"/>
                <a:gd name="connsiteY130" fmla="*/ 1133799 h 2531351"/>
                <a:gd name="connsiteX131" fmla="*/ 902321 w 2193768"/>
                <a:gd name="connsiteY131" fmla="*/ 1094118 h 2531351"/>
                <a:gd name="connsiteX132" fmla="*/ 887944 w 2193768"/>
                <a:gd name="connsiteY132" fmla="*/ 1063494 h 2531351"/>
                <a:gd name="connsiteX133" fmla="*/ 902825 w 2193768"/>
                <a:gd name="connsiteY133" fmla="*/ 934097 h 2531351"/>
                <a:gd name="connsiteX134" fmla="*/ 493799 w 2193768"/>
                <a:gd name="connsiteY134" fmla="*/ 790890 h 2531351"/>
                <a:gd name="connsiteX135" fmla="*/ 473805 w 2193768"/>
                <a:gd name="connsiteY135" fmla="*/ 794349 h 2531351"/>
                <a:gd name="connsiteX136" fmla="*/ 353108 w 2193768"/>
                <a:gd name="connsiteY136" fmla="*/ 824327 h 2531351"/>
                <a:gd name="connsiteX137" fmla="*/ 342397 w 2193768"/>
                <a:gd name="connsiteY137" fmla="*/ 835756 h 2531351"/>
                <a:gd name="connsiteX138" fmla="*/ 381647 w 2193768"/>
                <a:gd name="connsiteY138" fmla="*/ 973420 h 2531351"/>
                <a:gd name="connsiteX139" fmla="*/ 401128 w 2193768"/>
                <a:gd name="connsiteY139" fmla="*/ 985640 h 2531351"/>
                <a:gd name="connsiteX140" fmla="*/ 592490 w 2193768"/>
                <a:gd name="connsiteY140" fmla="*/ 1015689 h 2531351"/>
                <a:gd name="connsiteX141" fmla="*/ 755314 w 2193768"/>
                <a:gd name="connsiteY141" fmla="*/ 1067951 h 2531351"/>
                <a:gd name="connsiteX142" fmla="*/ 509749 w 2193768"/>
                <a:gd name="connsiteY142" fmla="*/ 805061 h 2531351"/>
                <a:gd name="connsiteX143" fmla="*/ 493799 w 2193768"/>
                <a:gd name="connsiteY143" fmla="*/ 790890 h 2531351"/>
                <a:gd name="connsiteX144" fmla="*/ 1700212 w 2193768"/>
                <a:gd name="connsiteY144" fmla="*/ 789524 h 2531351"/>
                <a:gd name="connsiteX145" fmla="*/ 1688477 w 2193768"/>
                <a:gd name="connsiteY145" fmla="*/ 799526 h 2531351"/>
                <a:gd name="connsiteX146" fmla="*/ 1445427 w 2193768"/>
                <a:gd name="connsiteY146" fmla="*/ 1064500 h 2531351"/>
                <a:gd name="connsiteX147" fmla="*/ 1800044 w 2193768"/>
                <a:gd name="connsiteY147" fmla="*/ 985425 h 2531351"/>
                <a:gd name="connsiteX148" fmla="*/ 1813272 w 2193768"/>
                <a:gd name="connsiteY148" fmla="*/ 969250 h 2531351"/>
                <a:gd name="connsiteX149" fmla="*/ 1851587 w 2193768"/>
                <a:gd name="connsiteY149" fmla="*/ 836835 h 2531351"/>
                <a:gd name="connsiteX150" fmla="*/ 1842745 w 2193768"/>
                <a:gd name="connsiteY150" fmla="*/ 824039 h 2531351"/>
                <a:gd name="connsiteX151" fmla="*/ 1714428 w 2193768"/>
                <a:gd name="connsiteY151" fmla="*/ 791978 h 2531351"/>
                <a:gd name="connsiteX152" fmla="*/ 1700212 w 2193768"/>
                <a:gd name="connsiteY152" fmla="*/ 789524 h 2531351"/>
                <a:gd name="connsiteX153" fmla="*/ 2193768 w 2193768"/>
                <a:gd name="connsiteY153" fmla="*/ 632029 h 2531351"/>
                <a:gd name="connsiteX154" fmla="*/ 1839510 w 2193768"/>
                <a:gd name="connsiteY154" fmla="*/ 1227539 h 2531351"/>
                <a:gd name="connsiteX155" fmla="*/ 1823479 w 2193768"/>
                <a:gd name="connsiteY155" fmla="*/ 1161188 h 2531351"/>
                <a:gd name="connsiteX156" fmla="*/ 1774812 w 2193768"/>
                <a:gd name="connsiteY156" fmla="*/ 1114821 h 2531351"/>
                <a:gd name="connsiteX157" fmla="*/ 1345432 w 2193768"/>
                <a:gd name="connsiteY157" fmla="*/ 1159966 h 2531351"/>
                <a:gd name="connsiteX158" fmla="*/ 1199502 w 2193768"/>
                <a:gd name="connsiteY158" fmla="*/ 1210718 h 2531351"/>
                <a:gd name="connsiteX159" fmla="*/ 1187425 w 2193768"/>
                <a:gd name="connsiteY159" fmla="*/ 1209280 h 2531351"/>
                <a:gd name="connsiteX160" fmla="*/ 1367142 w 2193768"/>
                <a:gd name="connsiteY160" fmla="*/ 1045810 h 2531351"/>
                <a:gd name="connsiteX161" fmla="*/ 1571301 w 2193768"/>
                <a:gd name="connsiteY161" fmla="*/ 736049 h 2531351"/>
                <a:gd name="connsiteX162" fmla="*/ 1560015 w 2193768"/>
                <a:gd name="connsiteY162" fmla="*/ 694786 h 2531351"/>
                <a:gd name="connsiteX163" fmla="*/ 1499917 w 2193768"/>
                <a:gd name="connsiteY163" fmla="*/ 640296 h 2531351"/>
                <a:gd name="connsiteX164" fmla="*/ 2193768 w 2193768"/>
                <a:gd name="connsiteY164" fmla="*/ 632029 h 2531351"/>
                <a:gd name="connsiteX165" fmla="*/ 0 w 2193768"/>
                <a:gd name="connsiteY165" fmla="*/ 631957 h 2531351"/>
                <a:gd name="connsiteX166" fmla="*/ 693564 w 2193768"/>
                <a:gd name="connsiteY166" fmla="*/ 640224 h 2531351"/>
                <a:gd name="connsiteX167" fmla="*/ 634329 w 2193768"/>
                <a:gd name="connsiteY167" fmla="*/ 694571 h 2531351"/>
                <a:gd name="connsiteX168" fmla="*/ 621173 w 2193768"/>
                <a:gd name="connsiteY168" fmla="*/ 733246 h 2531351"/>
                <a:gd name="connsiteX169" fmla="*/ 676239 w 2193768"/>
                <a:gd name="connsiteY169" fmla="*/ 851859 h 2531351"/>
                <a:gd name="connsiteX170" fmla="*/ 919359 w 2193768"/>
                <a:gd name="connsiteY170" fmla="*/ 1138400 h 2531351"/>
                <a:gd name="connsiteX171" fmla="*/ 990600 w 2193768"/>
                <a:gd name="connsiteY171" fmla="*/ 1204895 h 2531351"/>
                <a:gd name="connsiteX172" fmla="*/ 989234 w 2193768"/>
                <a:gd name="connsiteY172" fmla="*/ 1206477 h 2531351"/>
                <a:gd name="connsiteX173" fmla="*/ 687310 w 2193768"/>
                <a:gd name="connsiteY173" fmla="*/ 1122513 h 2531351"/>
                <a:gd name="connsiteX174" fmla="*/ 398037 w 2193768"/>
                <a:gd name="connsiteY174" fmla="*/ 1119781 h 2531351"/>
                <a:gd name="connsiteX175" fmla="*/ 374530 w 2193768"/>
                <a:gd name="connsiteY175" fmla="*/ 1143648 h 2531351"/>
                <a:gd name="connsiteX176" fmla="*/ 352964 w 2193768"/>
                <a:gd name="connsiteY176" fmla="*/ 1223154 h 2531351"/>
                <a:gd name="connsiteX177" fmla="*/ 0 w 2193768"/>
                <a:gd name="connsiteY177" fmla="*/ 631957 h 2531351"/>
                <a:gd name="connsiteX178" fmla="*/ 1094260 w 2193768"/>
                <a:gd name="connsiteY178" fmla="*/ 391137 h 2531351"/>
                <a:gd name="connsiteX179" fmla="*/ 995127 w 2193768"/>
                <a:gd name="connsiteY179" fmla="*/ 493575 h 2531351"/>
                <a:gd name="connsiteX180" fmla="*/ 992037 w 2193768"/>
                <a:gd name="connsiteY180" fmla="*/ 523193 h 2531351"/>
                <a:gd name="connsiteX181" fmla="*/ 1093684 w 2193768"/>
                <a:gd name="connsiteY181" fmla="*/ 865374 h 2531351"/>
                <a:gd name="connsiteX182" fmla="*/ 1104036 w 2193768"/>
                <a:gd name="connsiteY182" fmla="*/ 830796 h 2531351"/>
                <a:gd name="connsiteX183" fmla="*/ 1204678 w 2193768"/>
                <a:gd name="connsiteY183" fmla="*/ 517729 h 2531351"/>
                <a:gd name="connsiteX184" fmla="*/ 1201874 w 2193768"/>
                <a:gd name="connsiteY184" fmla="*/ 497098 h 2531351"/>
                <a:gd name="connsiteX185" fmla="*/ 1124452 w 2193768"/>
                <a:gd name="connsiteY185" fmla="*/ 424708 h 2531351"/>
                <a:gd name="connsiteX186" fmla="*/ 1094260 w 2193768"/>
                <a:gd name="connsiteY186" fmla="*/ 391137 h 2531351"/>
                <a:gd name="connsiteX187" fmla="*/ 1095841 w 2193768"/>
                <a:gd name="connsiteY187" fmla="*/ 0 h 2531351"/>
                <a:gd name="connsiteX188" fmla="*/ 1144293 w 2193768"/>
                <a:gd name="connsiteY188" fmla="*/ 98989 h 2531351"/>
                <a:gd name="connsiteX189" fmla="*/ 1316821 w 2193768"/>
                <a:gd name="connsiteY189" fmla="*/ 418382 h 2531351"/>
                <a:gd name="connsiteX190" fmla="*/ 1419619 w 2193768"/>
                <a:gd name="connsiteY190" fmla="*/ 580486 h 2531351"/>
                <a:gd name="connsiteX191" fmla="*/ 1425514 w 2193768"/>
                <a:gd name="connsiteY191" fmla="*/ 597883 h 2531351"/>
                <a:gd name="connsiteX192" fmla="*/ 1424939 w 2193768"/>
                <a:gd name="connsiteY192" fmla="*/ 598674 h 2531351"/>
                <a:gd name="connsiteX193" fmla="*/ 1351183 w 2193768"/>
                <a:gd name="connsiteY193" fmla="*/ 577108 h 2531351"/>
                <a:gd name="connsiteX194" fmla="*/ 1325735 w 2193768"/>
                <a:gd name="connsiteY194" fmla="*/ 582140 h 2531351"/>
                <a:gd name="connsiteX195" fmla="*/ 1244215 w 2193768"/>
                <a:gd name="connsiteY195" fmla="*/ 697159 h 2531351"/>
                <a:gd name="connsiteX196" fmla="*/ 1107630 w 2193768"/>
                <a:gd name="connsiteY196" fmla="*/ 1106914 h 2531351"/>
                <a:gd name="connsiteX197" fmla="*/ 1095122 w 2193768"/>
                <a:gd name="connsiteY197" fmla="*/ 1150620 h 2531351"/>
                <a:gd name="connsiteX198" fmla="*/ 1075784 w 2193768"/>
                <a:gd name="connsiteY198" fmla="*/ 1057168 h 2531351"/>
                <a:gd name="connsiteX199" fmla="*/ 992252 w 2193768"/>
                <a:gd name="connsiteY199" fmla="*/ 782704 h 2531351"/>
                <a:gd name="connsiteX200" fmla="*/ 892617 w 2193768"/>
                <a:gd name="connsiteY200" fmla="*/ 610176 h 2531351"/>
                <a:gd name="connsiteX201" fmla="*/ 877233 w 2193768"/>
                <a:gd name="connsiteY201" fmla="*/ 591773 h 2531351"/>
                <a:gd name="connsiteX202" fmla="*/ 832304 w 2193768"/>
                <a:gd name="connsiteY202" fmla="*/ 581637 h 2531351"/>
                <a:gd name="connsiteX203" fmla="*/ 757973 w 2193768"/>
                <a:gd name="connsiteY203" fmla="*/ 603203 h 2531351"/>
                <a:gd name="connsiteX204" fmla="*/ 1095841 w 2193768"/>
                <a:gd name="connsiteY204" fmla="*/ 0 h 253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</a:cxnLst>
              <a:rect l="l" t="t" r="r" b="b"/>
              <a:pathLst>
                <a:path w="2193768" h="2531351">
                  <a:moveTo>
                    <a:pt x="1098070" y="1666697"/>
                  </a:moveTo>
                  <a:cubicBezTo>
                    <a:pt x="1090090" y="1706594"/>
                    <a:pt x="1080817" y="1744909"/>
                    <a:pt x="1071904" y="1783225"/>
                  </a:cubicBezTo>
                  <a:cubicBezTo>
                    <a:pt x="1053141" y="1860927"/>
                    <a:pt x="1026256" y="1936444"/>
                    <a:pt x="991678" y="2008518"/>
                  </a:cubicBezTo>
                  <a:cubicBezTo>
                    <a:pt x="986286" y="2020020"/>
                    <a:pt x="983914" y="2026274"/>
                    <a:pt x="997285" y="2036626"/>
                  </a:cubicBezTo>
                  <a:cubicBezTo>
                    <a:pt x="1029418" y="2061499"/>
                    <a:pt x="1060545" y="2088600"/>
                    <a:pt x="1082327" y="2123752"/>
                  </a:cubicBezTo>
                  <a:cubicBezTo>
                    <a:pt x="1093182" y="2141221"/>
                    <a:pt x="1101593" y="2140430"/>
                    <a:pt x="1111513" y="2124256"/>
                  </a:cubicBezTo>
                  <a:cubicBezTo>
                    <a:pt x="1132720" y="2089535"/>
                    <a:pt x="1162409" y="2062577"/>
                    <a:pt x="1194255" y="2038639"/>
                  </a:cubicBezTo>
                  <a:cubicBezTo>
                    <a:pt x="1208632" y="2027999"/>
                    <a:pt x="1209063" y="2021817"/>
                    <a:pt x="1202306" y="2006936"/>
                  </a:cubicBezTo>
                  <a:cubicBezTo>
                    <a:pt x="1162625" y="1919522"/>
                    <a:pt x="1127544" y="1830454"/>
                    <a:pt x="1112735" y="1734701"/>
                  </a:cubicBezTo>
                  <a:cubicBezTo>
                    <a:pt x="1108925" y="1711841"/>
                    <a:pt x="1102958" y="1689341"/>
                    <a:pt x="1098070" y="1666697"/>
                  </a:cubicBezTo>
                  <a:close/>
                  <a:moveTo>
                    <a:pt x="747765" y="1464838"/>
                  </a:moveTo>
                  <a:lnTo>
                    <a:pt x="702693" y="1479934"/>
                  </a:lnTo>
                  <a:cubicBezTo>
                    <a:pt x="616429" y="1509120"/>
                    <a:pt x="530165" y="1532987"/>
                    <a:pt x="438724" y="1540607"/>
                  </a:cubicBezTo>
                  <a:cubicBezTo>
                    <a:pt x="421400" y="1542044"/>
                    <a:pt x="399977" y="1537659"/>
                    <a:pt x="386894" y="1547795"/>
                  </a:cubicBezTo>
                  <a:cubicBezTo>
                    <a:pt x="372157" y="1559081"/>
                    <a:pt x="376471" y="1582301"/>
                    <a:pt x="373307" y="1600272"/>
                  </a:cubicBezTo>
                  <a:cubicBezTo>
                    <a:pt x="366909" y="1636216"/>
                    <a:pt x="350232" y="1668709"/>
                    <a:pt x="338370" y="1704796"/>
                  </a:cubicBezTo>
                  <a:cubicBezTo>
                    <a:pt x="386463" y="1706284"/>
                    <a:pt x="433836" y="1717506"/>
                    <a:pt x="477471" y="1737792"/>
                  </a:cubicBezTo>
                  <a:cubicBezTo>
                    <a:pt x="490986" y="1744118"/>
                    <a:pt x="499037" y="1741315"/>
                    <a:pt x="507592" y="1728231"/>
                  </a:cubicBezTo>
                  <a:cubicBezTo>
                    <a:pt x="572290" y="1626799"/>
                    <a:pt x="658339" y="1544848"/>
                    <a:pt x="747837" y="1465197"/>
                  </a:cubicBezTo>
                  <a:close/>
                  <a:moveTo>
                    <a:pt x="1440108" y="1463904"/>
                  </a:moveTo>
                  <a:cubicBezTo>
                    <a:pt x="1534423" y="1545064"/>
                    <a:pt x="1619825" y="1625218"/>
                    <a:pt x="1684523" y="1725284"/>
                  </a:cubicBezTo>
                  <a:cubicBezTo>
                    <a:pt x="1694731" y="1741243"/>
                    <a:pt x="1704580" y="1743831"/>
                    <a:pt x="1720466" y="1736355"/>
                  </a:cubicBezTo>
                  <a:cubicBezTo>
                    <a:pt x="1758351" y="1718584"/>
                    <a:pt x="1799326" y="1708398"/>
                    <a:pt x="1841092" y="1706378"/>
                  </a:cubicBezTo>
                  <a:cubicBezTo>
                    <a:pt x="1850725" y="1705946"/>
                    <a:pt x="1857051" y="1705084"/>
                    <a:pt x="1851228" y="1692504"/>
                  </a:cubicBezTo>
                  <a:cubicBezTo>
                    <a:pt x="1832681" y="1652161"/>
                    <a:pt x="1820605" y="1609187"/>
                    <a:pt x="1815284" y="1565121"/>
                  </a:cubicBezTo>
                  <a:cubicBezTo>
                    <a:pt x="1812984" y="1547724"/>
                    <a:pt x="1804358" y="1545495"/>
                    <a:pt x="1788687" y="1544417"/>
                  </a:cubicBezTo>
                  <a:cubicBezTo>
                    <a:pt x="1723270" y="1540248"/>
                    <a:pt x="1658356" y="1529479"/>
                    <a:pt x="1595095" y="1512283"/>
                  </a:cubicBezTo>
                  <a:cubicBezTo>
                    <a:pt x="1544487" y="1498481"/>
                    <a:pt x="1494885" y="1481372"/>
                    <a:pt x="1440108" y="1463904"/>
                  </a:cubicBezTo>
                  <a:close/>
                  <a:moveTo>
                    <a:pt x="1099508" y="1380155"/>
                  </a:moveTo>
                  <a:cubicBezTo>
                    <a:pt x="1105834" y="1414014"/>
                    <a:pt x="1111225" y="1448160"/>
                    <a:pt x="1118702" y="1481803"/>
                  </a:cubicBezTo>
                  <a:cubicBezTo>
                    <a:pt x="1149829" y="1623061"/>
                    <a:pt x="1191882" y="1760221"/>
                    <a:pt x="1273905" y="1881710"/>
                  </a:cubicBezTo>
                  <a:cubicBezTo>
                    <a:pt x="1289792" y="1905217"/>
                    <a:pt x="1304817" y="1929443"/>
                    <a:pt x="1325951" y="1949212"/>
                  </a:cubicBezTo>
                  <a:cubicBezTo>
                    <a:pt x="1332133" y="1956911"/>
                    <a:pt x="1343132" y="1958816"/>
                    <a:pt x="1351543" y="1953669"/>
                  </a:cubicBezTo>
                  <a:cubicBezTo>
                    <a:pt x="1366208" y="1947299"/>
                    <a:pt x="1381304" y="1941944"/>
                    <a:pt x="1396688" y="1937638"/>
                  </a:cubicBezTo>
                  <a:cubicBezTo>
                    <a:pt x="1403876" y="1935409"/>
                    <a:pt x="1412143" y="1927933"/>
                    <a:pt x="1418901" y="1936128"/>
                  </a:cubicBezTo>
                  <a:cubicBezTo>
                    <a:pt x="1425658" y="1944323"/>
                    <a:pt x="1417895" y="1953381"/>
                    <a:pt x="1413581" y="1960426"/>
                  </a:cubicBezTo>
                  <a:cubicBezTo>
                    <a:pt x="1391224" y="1996707"/>
                    <a:pt x="1368365" y="2032651"/>
                    <a:pt x="1345145" y="2068256"/>
                  </a:cubicBezTo>
                  <a:cubicBezTo>
                    <a:pt x="1296478" y="2142875"/>
                    <a:pt x="1253633" y="2220800"/>
                    <a:pt x="1211651" y="2299300"/>
                  </a:cubicBezTo>
                  <a:cubicBezTo>
                    <a:pt x="1171826" y="2373919"/>
                    <a:pt x="1132576" y="2449040"/>
                    <a:pt x="1098142" y="2531351"/>
                  </a:cubicBezTo>
                  <a:cubicBezTo>
                    <a:pt x="1076576" y="2487356"/>
                    <a:pt x="1055010" y="2447100"/>
                    <a:pt x="1035816" y="2405765"/>
                  </a:cubicBezTo>
                  <a:cubicBezTo>
                    <a:pt x="999873" y="2327192"/>
                    <a:pt x="956741" y="2252214"/>
                    <a:pt x="914471" y="2177093"/>
                  </a:cubicBezTo>
                  <a:cubicBezTo>
                    <a:pt x="870261" y="2098880"/>
                    <a:pt x="821809" y="2023255"/>
                    <a:pt x="772495" y="1948277"/>
                  </a:cubicBezTo>
                  <a:cubicBezTo>
                    <a:pt x="770266" y="1943489"/>
                    <a:pt x="768757" y="1938407"/>
                    <a:pt x="767966" y="1933181"/>
                  </a:cubicBezTo>
                  <a:lnTo>
                    <a:pt x="769188" y="1931959"/>
                  </a:lnTo>
                  <a:cubicBezTo>
                    <a:pt x="794708" y="1932749"/>
                    <a:pt x="817568" y="1943461"/>
                    <a:pt x="840428" y="1952806"/>
                  </a:cubicBezTo>
                  <a:cubicBezTo>
                    <a:pt x="853368" y="1958125"/>
                    <a:pt x="861203" y="1957335"/>
                    <a:pt x="870261" y="1946911"/>
                  </a:cubicBezTo>
                  <a:cubicBezTo>
                    <a:pt x="901603" y="1910572"/>
                    <a:pt x="929137" y="1871085"/>
                    <a:pt x="952428" y="1829089"/>
                  </a:cubicBezTo>
                  <a:cubicBezTo>
                    <a:pt x="1011447" y="1724206"/>
                    <a:pt x="1044946" y="1610265"/>
                    <a:pt x="1073341" y="1494528"/>
                  </a:cubicBezTo>
                  <a:cubicBezTo>
                    <a:pt x="1082543" y="1457074"/>
                    <a:pt x="1087287" y="1418615"/>
                    <a:pt x="1099508" y="1380155"/>
                  </a:cubicBezTo>
                  <a:close/>
                  <a:moveTo>
                    <a:pt x="353466" y="1306974"/>
                  </a:moveTo>
                  <a:cubicBezTo>
                    <a:pt x="363962" y="1328540"/>
                    <a:pt x="367341" y="1351400"/>
                    <a:pt x="371366" y="1374045"/>
                  </a:cubicBezTo>
                  <a:cubicBezTo>
                    <a:pt x="375176" y="1395611"/>
                    <a:pt x="381359" y="1408263"/>
                    <a:pt x="408244" y="1412935"/>
                  </a:cubicBezTo>
                  <a:cubicBezTo>
                    <a:pt x="500834" y="1428967"/>
                    <a:pt x="592203" y="1422784"/>
                    <a:pt x="683930" y="1408335"/>
                  </a:cubicBezTo>
                  <a:cubicBezTo>
                    <a:pt x="780690" y="1393023"/>
                    <a:pt x="873783" y="1364556"/>
                    <a:pt x="965727" y="1331847"/>
                  </a:cubicBezTo>
                  <a:cubicBezTo>
                    <a:pt x="970040" y="1330790"/>
                    <a:pt x="974497" y="1330165"/>
                    <a:pt x="978953" y="1329978"/>
                  </a:cubicBezTo>
                  <a:lnTo>
                    <a:pt x="984489" y="1335442"/>
                  </a:lnTo>
                  <a:cubicBezTo>
                    <a:pt x="929136" y="1383318"/>
                    <a:pt x="875796" y="1433280"/>
                    <a:pt x="825116" y="1486404"/>
                  </a:cubicBezTo>
                  <a:cubicBezTo>
                    <a:pt x="743165" y="1571734"/>
                    <a:pt x="674153" y="1665762"/>
                    <a:pt x="629009" y="1776180"/>
                  </a:cubicBezTo>
                  <a:cubicBezTo>
                    <a:pt x="613121" y="1815286"/>
                    <a:pt x="613265" y="1814927"/>
                    <a:pt x="643817" y="1843034"/>
                  </a:cubicBezTo>
                  <a:cubicBezTo>
                    <a:pt x="658913" y="1856908"/>
                    <a:pt x="671565" y="1873442"/>
                    <a:pt x="686949" y="1890408"/>
                  </a:cubicBezTo>
                  <a:cubicBezTo>
                    <a:pt x="462591" y="1869489"/>
                    <a:pt x="236722" y="1880272"/>
                    <a:pt x="11213" y="1895296"/>
                  </a:cubicBezTo>
                  <a:lnTo>
                    <a:pt x="9920" y="1893714"/>
                  </a:lnTo>
                  <a:cubicBezTo>
                    <a:pt x="19768" y="1859353"/>
                    <a:pt x="45863" y="1835270"/>
                    <a:pt x="64913" y="1806660"/>
                  </a:cubicBezTo>
                  <a:cubicBezTo>
                    <a:pt x="142839" y="1688766"/>
                    <a:pt x="215875" y="1568211"/>
                    <a:pt x="282874" y="1443559"/>
                  </a:cubicBezTo>
                  <a:cubicBezTo>
                    <a:pt x="306884" y="1398846"/>
                    <a:pt x="329169" y="1353413"/>
                    <a:pt x="353466" y="1306974"/>
                  </a:cubicBezTo>
                  <a:close/>
                  <a:moveTo>
                    <a:pt x="1840877" y="1306615"/>
                  </a:moveTo>
                  <a:cubicBezTo>
                    <a:pt x="1942165" y="1512643"/>
                    <a:pt x="2059987" y="1710138"/>
                    <a:pt x="2193122" y="1897166"/>
                  </a:cubicBezTo>
                  <a:cubicBezTo>
                    <a:pt x="1959993" y="1878547"/>
                    <a:pt x="1733046" y="1869777"/>
                    <a:pt x="1502649" y="1885592"/>
                  </a:cubicBezTo>
                  <a:cubicBezTo>
                    <a:pt x="1521699" y="1866642"/>
                    <a:pt x="1541756" y="1848764"/>
                    <a:pt x="1562746" y="1832036"/>
                  </a:cubicBezTo>
                  <a:cubicBezTo>
                    <a:pt x="1577123" y="1821684"/>
                    <a:pt x="1577627" y="1811476"/>
                    <a:pt x="1572810" y="1797818"/>
                  </a:cubicBezTo>
                  <a:cubicBezTo>
                    <a:pt x="1544056" y="1715292"/>
                    <a:pt x="1497977" y="1642614"/>
                    <a:pt x="1445499" y="1573747"/>
                  </a:cubicBezTo>
                  <a:cubicBezTo>
                    <a:pt x="1395969" y="1509049"/>
                    <a:pt x="1336303" y="1453265"/>
                    <a:pt x="1278434" y="1396187"/>
                  </a:cubicBezTo>
                  <a:cubicBezTo>
                    <a:pt x="1261397" y="1379365"/>
                    <a:pt x="1241628" y="1365491"/>
                    <a:pt x="1223297" y="1350035"/>
                  </a:cubicBezTo>
                  <a:cubicBezTo>
                    <a:pt x="1215246" y="1343206"/>
                    <a:pt x="1205541" y="1337455"/>
                    <a:pt x="1203528" y="1325738"/>
                  </a:cubicBezTo>
                  <a:lnTo>
                    <a:pt x="1204894" y="1324156"/>
                  </a:lnTo>
                  <a:cubicBezTo>
                    <a:pt x="1303379" y="1357080"/>
                    <a:pt x="1401720" y="1390436"/>
                    <a:pt x="1504662" y="1407473"/>
                  </a:cubicBezTo>
                  <a:cubicBezTo>
                    <a:pt x="1602860" y="1423647"/>
                    <a:pt x="1700985" y="1429039"/>
                    <a:pt x="1799398" y="1410133"/>
                  </a:cubicBezTo>
                  <a:cubicBezTo>
                    <a:pt x="1809246" y="1408954"/>
                    <a:pt x="1817154" y="1401398"/>
                    <a:pt x="1818808" y="1391586"/>
                  </a:cubicBezTo>
                  <a:cubicBezTo>
                    <a:pt x="1825996" y="1365347"/>
                    <a:pt x="1825996" y="1337167"/>
                    <a:pt x="1840877" y="1306615"/>
                  </a:cubicBezTo>
                  <a:close/>
                  <a:moveTo>
                    <a:pt x="902825" y="934097"/>
                  </a:moveTo>
                  <a:cubicBezTo>
                    <a:pt x="949696" y="946678"/>
                    <a:pt x="985998" y="974498"/>
                    <a:pt x="1028267" y="988732"/>
                  </a:cubicBezTo>
                  <a:cubicBezTo>
                    <a:pt x="1036319" y="991463"/>
                    <a:pt x="1036894" y="998220"/>
                    <a:pt x="1039050" y="1005409"/>
                  </a:cubicBezTo>
                  <a:cubicBezTo>
                    <a:pt x="1060472" y="1078583"/>
                    <a:pt x="1078157" y="1152791"/>
                    <a:pt x="1092103" y="1227755"/>
                  </a:cubicBezTo>
                  <a:cubicBezTo>
                    <a:pt x="1093109" y="1233147"/>
                    <a:pt x="1093109" y="1238610"/>
                    <a:pt x="1100873" y="1239976"/>
                  </a:cubicBezTo>
                  <a:cubicBezTo>
                    <a:pt x="1112950" y="1166795"/>
                    <a:pt x="1127471" y="1094046"/>
                    <a:pt x="1145587" y="1022087"/>
                  </a:cubicBezTo>
                  <a:cubicBezTo>
                    <a:pt x="1151481" y="998580"/>
                    <a:pt x="1161618" y="982334"/>
                    <a:pt x="1185412" y="973707"/>
                  </a:cubicBezTo>
                  <a:cubicBezTo>
                    <a:pt x="1215461" y="962780"/>
                    <a:pt x="1244575" y="949409"/>
                    <a:pt x="1273977" y="936685"/>
                  </a:cubicBezTo>
                  <a:cubicBezTo>
                    <a:pt x="1286197" y="931438"/>
                    <a:pt x="1289576" y="933810"/>
                    <a:pt x="1291733" y="948043"/>
                  </a:cubicBezTo>
                  <a:cubicBezTo>
                    <a:pt x="1296836" y="981471"/>
                    <a:pt x="1293818" y="1015473"/>
                    <a:pt x="1301293" y="1048685"/>
                  </a:cubicBezTo>
                  <a:cubicBezTo>
                    <a:pt x="1306757" y="1066369"/>
                    <a:pt x="1300359" y="1085584"/>
                    <a:pt x="1285335" y="1096418"/>
                  </a:cubicBezTo>
                  <a:cubicBezTo>
                    <a:pt x="1244072" y="1127760"/>
                    <a:pt x="1209853" y="1166867"/>
                    <a:pt x="1173263" y="1203242"/>
                  </a:cubicBezTo>
                  <a:cubicBezTo>
                    <a:pt x="1158382" y="1217619"/>
                    <a:pt x="1135739" y="1224808"/>
                    <a:pt x="1128765" y="1247812"/>
                  </a:cubicBezTo>
                  <a:lnTo>
                    <a:pt x="1122439" y="1250543"/>
                  </a:lnTo>
                  <a:cubicBezTo>
                    <a:pt x="1123086" y="1251492"/>
                    <a:pt x="1123805" y="1252383"/>
                    <a:pt x="1124596" y="1253203"/>
                  </a:cubicBezTo>
                  <a:cubicBezTo>
                    <a:pt x="1126033" y="1252197"/>
                    <a:pt x="1127830" y="1250831"/>
                    <a:pt x="1129628" y="1249537"/>
                  </a:cubicBezTo>
                  <a:cubicBezTo>
                    <a:pt x="1174342" y="1235159"/>
                    <a:pt x="1218911" y="1219775"/>
                    <a:pt x="1263840" y="1205758"/>
                  </a:cubicBezTo>
                  <a:cubicBezTo>
                    <a:pt x="1293458" y="1196484"/>
                    <a:pt x="1323435" y="1188505"/>
                    <a:pt x="1353483" y="1180526"/>
                  </a:cubicBezTo>
                  <a:cubicBezTo>
                    <a:pt x="1362038" y="1177420"/>
                    <a:pt x="1371599" y="1178793"/>
                    <a:pt x="1378931" y="1184192"/>
                  </a:cubicBezTo>
                  <a:cubicBezTo>
                    <a:pt x="1413149" y="1210646"/>
                    <a:pt x="1447656" y="1236597"/>
                    <a:pt x="1483814" y="1264130"/>
                  </a:cubicBezTo>
                  <a:cubicBezTo>
                    <a:pt x="1447870" y="1289003"/>
                    <a:pt x="1413149" y="1312150"/>
                    <a:pt x="1379578" y="1336735"/>
                  </a:cubicBezTo>
                  <a:cubicBezTo>
                    <a:pt x="1369011" y="1344873"/>
                    <a:pt x="1355065" y="1347166"/>
                    <a:pt x="1342413" y="1342846"/>
                  </a:cubicBezTo>
                  <a:cubicBezTo>
                    <a:pt x="1266716" y="1324227"/>
                    <a:pt x="1192672" y="1299714"/>
                    <a:pt x="1116257" y="1279513"/>
                  </a:cubicBezTo>
                  <a:cubicBezTo>
                    <a:pt x="1133797" y="1293891"/>
                    <a:pt x="1151697" y="1308268"/>
                    <a:pt x="1168806" y="1323724"/>
                  </a:cubicBezTo>
                  <a:cubicBezTo>
                    <a:pt x="1207122" y="1358014"/>
                    <a:pt x="1244718" y="1393095"/>
                    <a:pt x="1283250" y="1427097"/>
                  </a:cubicBezTo>
                  <a:cubicBezTo>
                    <a:pt x="1303234" y="1444782"/>
                    <a:pt x="1310927" y="1464406"/>
                    <a:pt x="1304816" y="1491364"/>
                  </a:cubicBezTo>
                  <a:cubicBezTo>
                    <a:pt x="1300144" y="1513958"/>
                    <a:pt x="1297412" y="1536897"/>
                    <a:pt x="1296621" y="1559944"/>
                  </a:cubicBezTo>
                  <a:cubicBezTo>
                    <a:pt x="1296190" y="1572330"/>
                    <a:pt x="1293458" y="1584529"/>
                    <a:pt x="1288498" y="1595887"/>
                  </a:cubicBezTo>
                  <a:cubicBezTo>
                    <a:pt x="1246013" y="1581510"/>
                    <a:pt x="1208488" y="1558937"/>
                    <a:pt x="1169094" y="1540247"/>
                  </a:cubicBezTo>
                  <a:cubicBezTo>
                    <a:pt x="1156945" y="1534424"/>
                    <a:pt x="1153710" y="1524144"/>
                    <a:pt x="1150907" y="1512571"/>
                  </a:cubicBezTo>
                  <a:cubicBezTo>
                    <a:pt x="1133797" y="1440684"/>
                    <a:pt x="1113597" y="1370163"/>
                    <a:pt x="1101807" y="1297342"/>
                  </a:cubicBezTo>
                  <a:cubicBezTo>
                    <a:pt x="1100010" y="1291885"/>
                    <a:pt x="1097638" y="1286652"/>
                    <a:pt x="1094619" y="1281742"/>
                  </a:cubicBezTo>
                  <a:cubicBezTo>
                    <a:pt x="1082038" y="1360817"/>
                    <a:pt x="1068165" y="1434789"/>
                    <a:pt x="1049546" y="1508042"/>
                  </a:cubicBezTo>
                  <a:cubicBezTo>
                    <a:pt x="1043579" y="1531477"/>
                    <a:pt x="1033587" y="1547867"/>
                    <a:pt x="1009793" y="1556493"/>
                  </a:cubicBezTo>
                  <a:cubicBezTo>
                    <a:pt x="979816" y="1567420"/>
                    <a:pt x="950630" y="1580863"/>
                    <a:pt x="921228" y="1593515"/>
                  </a:cubicBezTo>
                  <a:cubicBezTo>
                    <a:pt x="909367" y="1598547"/>
                    <a:pt x="905413" y="1596894"/>
                    <a:pt x="903328" y="1582373"/>
                  </a:cubicBezTo>
                  <a:cubicBezTo>
                    <a:pt x="898440" y="1548873"/>
                    <a:pt x="901172" y="1514871"/>
                    <a:pt x="893767" y="1481731"/>
                  </a:cubicBezTo>
                  <a:cubicBezTo>
                    <a:pt x="889023" y="1464040"/>
                    <a:pt x="895205" y="1445241"/>
                    <a:pt x="909510" y="1433783"/>
                  </a:cubicBezTo>
                  <a:cubicBezTo>
                    <a:pt x="957963" y="1390651"/>
                    <a:pt x="1005192" y="1346009"/>
                    <a:pt x="1052709" y="1301727"/>
                  </a:cubicBezTo>
                  <a:cubicBezTo>
                    <a:pt x="1058460" y="1296407"/>
                    <a:pt x="1065649" y="1291662"/>
                    <a:pt x="1066296" y="1282533"/>
                  </a:cubicBezTo>
                  <a:lnTo>
                    <a:pt x="1072622" y="1279801"/>
                  </a:lnTo>
                  <a:cubicBezTo>
                    <a:pt x="1071975" y="1278852"/>
                    <a:pt x="1071255" y="1277961"/>
                    <a:pt x="1070465" y="1277141"/>
                  </a:cubicBezTo>
                  <a:cubicBezTo>
                    <a:pt x="1068596" y="1278291"/>
                    <a:pt x="1066799" y="1279657"/>
                    <a:pt x="1065001" y="1280951"/>
                  </a:cubicBezTo>
                  <a:cubicBezTo>
                    <a:pt x="1032868" y="1285265"/>
                    <a:pt x="1004832" y="1302158"/>
                    <a:pt x="974065" y="1310856"/>
                  </a:cubicBezTo>
                  <a:cubicBezTo>
                    <a:pt x="930933" y="1323221"/>
                    <a:pt x="887153" y="1336232"/>
                    <a:pt x="843734" y="1349028"/>
                  </a:cubicBezTo>
                  <a:cubicBezTo>
                    <a:pt x="834605" y="1353018"/>
                    <a:pt x="824038" y="1351983"/>
                    <a:pt x="815842" y="1346297"/>
                  </a:cubicBezTo>
                  <a:cubicBezTo>
                    <a:pt x="781480" y="1319986"/>
                    <a:pt x="747046" y="1293891"/>
                    <a:pt x="710528" y="1266071"/>
                  </a:cubicBezTo>
                  <a:cubicBezTo>
                    <a:pt x="749275" y="1239185"/>
                    <a:pt x="786297" y="1213234"/>
                    <a:pt x="823534" y="1187714"/>
                  </a:cubicBezTo>
                  <a:cubicBezTo>
                    <a:pt x="831513" y="1182251"/>
                    <a:pt x="840427" y="1184335"/>
                    <a:pt x="849341" y="1186708"/>
                  </a:cubicBezTo>
                  <a:cubicBezTo>
                    <a:pt x="923169" y="1206189"/>
                    <a:pt x="996637" y="1226605"/>
                    <a:pt x="1068309" y="1253131"/>
                  </a:cubicBezTo>
                  <a:cubicBezTo>
                    <a:pt x="1073269" y="1253692"/>
                    <a:pt x="1078301" y="1253692"/>
                    <a:pt x="1083261" y="1253131"/>
                  </a:cubicBezTo>
                  <a:cubicBezTo>
                    <a:pt x="1031143" y="1215319"/>
                    <a:pt x="988371" y="1174056"/>
                    <a:pt x="944735" y="1133799"/>
                  </a:cubicBezTo>
                  <a:cubicBezTo>
                    <a:pt x="930358" y="1120788"/>
                    <a:pt x="915980" y="1107992"/>
                    <a:pt x="902321" y="1094118"/>
                  </a:cubicBezTo>
                  <a:cubicBezTo>
                    <a:pt x="893983" y="1085491"/>
                    <a:pt x="886795" y="1075786"/>
                    <a:pt x="887944" y="1063494"/>
                  </a:cubicBezTo>
                  <a:cubicBezTo>
                    <a:pt x="892401" y="1020362"/>
                    <a:pt x="897793" y="977230"/>
                    <a:pt x="902825" y="934097"/>
                  </a:cubicBezTo>
                  <a:close/>
                  <a:moveTo>
                    <a:pt x="493799" y="790890"/>
                  </a:moveTo>
                  <a:cubicBezTo>
                    <a:pt x="488057" y="789299"/>
                    <a:pt x="481641" y="790647"/>
                    <a:pt x="473805" y="794349"/>
                  </a:cubicBezTo>
                  <a:cubicBezTo>
                    <a:pt x="435850" y="811955"/>
                    <a:pt x="394874" y="822134"/>
                    <a:pt x="353108" y="824327"/>
                  </a:cubicBezTo>
                  <a:cubicBezTo>
                    <a:pt x="345919" y="824686"/>
                    <a:pt x="336646" y="823823"/>
                    <a:pt x="342397" y="835756"/>
                  </a:cubicBezTo>
                  <a:cubicBezTo>
                    <a:pt x="363531" y="879392"/>
                    <a:pt x="373595" y="926190"/>
                    <a:pt x="381647" y="973420"/>
                  </a:cubicBezTo>
                  <a:cubicBezTo>
                    <a:pt x="383947" y="986863"/>
                    <a:pt x="392286" y="985209"/>
                    <a:pt x="401128" y="985640"/>
                  </a:cubicBezTo>
                  <a:cubicBezTo>
                    <a:pt x="465826" y="988372"/>
                    <a:pt x="529374" y="1001887"/>
                    <a:pt x="592490" y="1015689"/>
                  </a:cubicBezTo>
                  <a:cubicBezTo>
                    <a:pt x="645759" y="1027478"/>
                    <a:pt x="696510" y="1048613"/>
                    <a:pt x="755314" y="1067951"/>
                  </a:cubicBezTo>
                  <a:cubicBezTo>
                    <a:pt x="659704" y="985209"/>
                    <a:pt x="573728" y="905271"/>
                    <a:pt x="509749" y="805061"/>
                  </a:cubicBezTo>
                  <a:cubicBezTo>
                    <a:pt x="504609" y="797010"/>
                    <a:pt x="499541" y="792481"/>
                    <a:pt x="493799" y="790890"/>
                  </a:cubicBezTo>
                  <a:close/>
                  <a:moveTo>
                    <a:pt x="1700212" y="789524"/>
                  </a:moveTo>
                  <a:cubicBezTo>
                    <a:pt x="1696061" y="790522"/>
                    <a:pt x="1692323" y="793595"/>
                    <a:pt x="1688477" y="799526"/>
                  </a:cubicBezTo>
                  <a:cubicBezTo>
                    <a:pt x="1622700" y="901748"/>
                    <a:pt x="1536004" y="984706"/>
                    <a:pt x="1445427" y="1064500"/>
                  </a:cubicBezTo>
                  <a:cubicBezTo>
                    <a:pt x="1560446" y="1021368"/>
                    <a:pt x="1677765" y="992254"/>
                    <a:pt x="1800044" y="985425"/>
                  </a:cubicBezTo>
                  <a:cubicBezTo>
                    <a:pt x="1811690" y="984778"/>
                    <a:pt x="1811690" y="977373"/>
                    <a:pt x="1813272" y="969250"/>
                  </a:cubicBezTo>
                  <a:cubicBezTo>
                    <a:pt x="1821826" y="923890"/>
                    <a:pt x="1831244" y="878745"/>
                    <a:pt x="1851587" y="836835"/>
                  </a:cubicBezTo>
                  <a:cubicBezTo>
                    <a:pt x="1856619" y="826483"/>
                    <a:pt x="1851587" y="824327"/>
                    <a:pt x="1842745" y="824039"/>
                  </a:cubicBezTo>
                  <a:cubicBezTo>
                    <a:pt x="1797672" y="822745"/>
                    <a:pt x="1755403" y="809661"/>
                    <a:pt x="1714428" y="791978"/>
                  </a:cubicBezTo>
                  <a:cubicBezTo>
                    <a:pt x="1708929" y="789606"/>
                    <a:pt x="1704364" y="788527"/>
                    <a:pt x="1700212" y="789524"/>
                  </a:cubicBezTo>
                  <a:close/>
                  <a:moveTo>
                    <a:pt x="2193768" y="632029"/>
                  </a:moveTo>
                  <a:cubicBezTo>
                    <a:pt x="2059556" y="820487"/>
                    <a:pt x="1941086" y="1019657"/>
                    <a:pt x="1839510" y="1227539"/>
                  </a:cubicBezTo>
                  <a:cubicBezTo>
                    <a:pt x="1832825" y="1200151"/>
                    <a:pt x="1827074" y="1180813"/>
                    <a:pt x="1823479" y="1161188"/>
                  </a:cubicBezTo>
                  <a:cubicBezTo>
                    <a:pt x="1816722" y="1124454"/>
                    <a:pt x="1811906" y="1119422"/>
                    <a:pt x="1774812" y="1114821"/>
                  </a:cubicBezTo>
                  <a:cubicBezTo>
                    <a:pt x="1628163" y="1096562"/>
                    <a:pt x="1485899" y="1119709"/>
                    <a:pt x="1345432" y="1159966"/>
                  </a:cubicBezTo>
                  <a:cubicBezTo>
                    <a:pt x="1295974" y="1174422"/>
                    <a:pt x="1247235" y="1191366"/>
                    <a:pt x="1199502" y="1210718"/>
                  </a:cubicBezTo>
                  <a:cubicBezTo>
                    <a:pt x="1197417" y="1211509"/>
                    <a:pt x="1194470" y="1210215"/>
                    <a:pt x="1187425" y="1209280"/>
                  </a:cubicBezTo>
                  <a:cubicBezTo>
                    <a:pt x="1255502" y="1160325"/>
                    <a:pt x="1311861" y="1103463"/>
                    <a:pt x="1367142" y="1045810"/>
                  </a:cubicBezTo>
                  <a:cubicBezTo>
                    <a:pt x="1454269" y="955304"/>
                    <a:pt x="1527953" y="855669"/>
                    <a:pt x="1571301" y="736049"/>
                  </a:cubicBezTo>
                  <a:cubicBezTo>
                    <a:pt x="1577771" y="718222"/>
                    <a:pt x="1576045" y="706791"/>
                    <a:pt x="1560015" y="694786"/>
                  </a:cubicBezTo>
                  <a:cubicBezTo>
                    <a:pt x="1540246" y="679978"/>
                    <a:pt x="1523137" y="661647"/>
                    <a:pt x="1499917" y="640296"/>
                  </a:cubicBezTo>
                  <a:cubicBezTo>
                    <a:pt x="1733909" y="659202"/>
                    <a:pt x="1962149" y="653883"/>
                    <a:pt x="2193768" y="632029"/>
                  </a:cubicBezTo>
                  <a:close/>
                  <a:moveTo>
                    <a:pt x="0" y="631957"/>
                  </a:moveTo>
                  <a:cubicBezTo>
                    <a:pt x="231475" y="653523"/>
                    <a:pt x="459356" y="659058"/>
                    <a:pt x="693564" y="640224"/>
                  </a:cubicBezTo>
                  <a:cubicBezTo>
                    <a:pt x="671279" y="661000"/>
                    <a:pt x="654170" y="679618"/>
                    <a:pt x="634329" y="694571"/>
                  </a:cubicBezTo>
                  <a:cubicBezTo>
                    <a:pt x="619952" y="705641"/>
                    <a:pt x="615423" y="716137"/>
                    <a:pt x="621173" y="733246"/>
                  </a:cubicBezTo>
                  <a:cubicBezTo>
                    <a:pt x="635551" y="774523"/>
                    <a:pt x="653954" y="814262"/>
                    <a:pt x="676239" y="851859"/>
                  </a:cubicBezTo>
                  <a:cubicBezTo>
                    <a:pt x="740937" y="961343"/>
                    <a:pt x="828423" y="1051273"/>
                    <a:pt x="919359" y="1138400"/>
                  </a:cubicBezTo>
                  <a:cubicBezTo>
                    <a:pt x="942795" y="1160900"/>
                    <a:pt x="973347" y="1175709"/>
                    <a:pt x="990600" y="1204895"/>
                  </a:cubicBezTo>
                  <a:lnTo>
                    <a:pt x="989234" y="1206477"/>
                  </a:lnTo>
                  <a:cubicBezTo>
                    <a:pt x="890174" y="1172690"/>
                    <a:pt x="791042" y="1138975"/>
                    <a:pt x="687310" y="1122513"/>
                  </a:cubicBezTo>
                  <a:cubicBezTo>
                    <a:pt x="591125" y="1107201"/>
                    <a:pt x="494653" y="1100947"/>
                    <a:pt x="398037" y="1119781"/>
                  </a:cubicBezTo>
                  <a:cubicBezTo>
                    <a:pt x="383660" y="1122585"/>
                    <a:pt x="377837" y="1129054"/>
                    <a:pt x="374530" y="1143648"/>
                  </a:cubicBezTo>
                  <a:cubicBezTo>
                    <a:pt x="368779" y="1169023"/>
                    <a:pt x="366335" y="1195694"/>
                    <a:pt x="352964" y="1223154"/>
                  </a:cubicBezTo>
                  <a:cubicBezTo>
                    <a:pt x="251388" y="1016940"/>
                    <a:pt x="133349" y="819237"/>
                    <a:pt x="0" y="631957"/>
                  </a:cubicBezTo>
                  <a:close/>
                  <a:moveTo>
                    <a:pt x="1094260" y="391137"/>
                  </a:moveTo>
                  <a:cubicBezTo>
                    <a:pt x="1067014" y="430818"/>
                    <a:pt x="1035744" y="466761"/>
                    <a:pt x="995127" y="493575"/>
                  </a:cubicBezTo>
                  <a:cubicBezTo>
                    <a:pt x="981613" y="502417"/>
                    <a:pt x="986788" y="511906"/>
                    <a:pt x="992037" y="523193"/>
                  </a:cubicBezTo>
                  <a:cubicBezTo>
                    <a:pt x="1042501" y="631526"/>
                    <a:pt x="1078876" y="744173"/>
                    <a:pt x="1093684" y="865374"/>
                  </a:cubicBezTo>
                  <a:cubicBezTo>
                    <a:pt x="1108061" y="854519"/>
                    <a:pt x="1102167" y="841364"/>
                    <a:pt x="1104036" y="830796"/>
                  </a:cubicBezTo>
                  <a:cubicBezTo>
                    <a:pt x="1123086" y="722326"/>
                    <a:pt x="1156945" y="616990"/>
                    <a:pt x="1204678" y="517729"/>
                  </a:cubicBezTo>
                  <a:cubicBezTo>
                    <a:pt x="1208488" y="509822"/>
                    <a:pt x="1210932" y="503783"/>
                    <a:pt x="1201874" y="497098"/>
                  </a:cubicBezTo>
                  <a:cubicBezTo>
                    <a:pt x="1173263" y="476157"/>
                    <a:pt x="1147240" y="451852"/>
                    <a:pt x="1124452" y="424708"/>
                  </a:cubicBezTo>
                  <a:cubicBezTo>
                    <a:pt x="1114963" y="413350"/>
                    <a:pt x="1110074" y="397606"/>
                    <a:pt x="1094260" y="391137"/>
                  </a:cubicBezTo>
                  <a:close/>
                  <a:moveTo>
                    <a:pt x="1095841" y="0"/>
                  </a:moveTo>
                  <a:cubicBezTo>
                    <a:pt x="1112950" y="34866"/>
                    <a:pt x="1129268" y="66640"/>
                    <a:pt x="1144293" y="98989"/>
                  </a:cubicBezTo>
                  <a:cubicBezTo>
                    <a:pt x="1196123" y="208429"/>
                    <a:pt x="1253704" y="315044"/>
                    <a:pt x="1316821" y="418382"/>
                  </a:cubicBezTo>
                  <a:cubicBezTo>
                    <a:pt x="1349889" y="473159"/>
                    <a:pt x="1385041" y="526643"/>
                    <a:pt x="1419619" y="580486"/>
                  </a:cubicBezTo>
                  <a:cubicBezTo>
                    <a:pt x="1423142" y="585648"/>
                    <a:pt x="1425155" y="591658"/>
                    <a:pt x="1425514" y="597883"/>
                  </a:cubicBezTo>
                  <a:lnTo>
                    <a:pt x="1424939" y="598674"/>
                  </a:lnTo>
                  <a:cubicBezTo>
                    <a:pt x="1398556" y="597523"/>
                    <a:pt x="1374618" y="586525"/>
                    <a:pt x="1351183" y="577108"/>
                  </a:cubicBezTo>
                  <a:cubicBezTo>
                    <a:pt x="1342628" y="572241"/>
                    <a:pt x="1331774" y="574383"/>
                    <a:pt x="1325735" y="582140"/>
                  </a:cubicBezTo>
                  <a:cubicBezTo>
                    <a:pt x="1291589" y="615639"/>
                    <a:pt x="1267435" y="656183"/>
                    <a:pt x="1244215" y="697159"/>
                  </a:cubicBezTo>
                  <a:cubicBezTo>
                    <a:pt x="1171897" y="824758"/>
                    <a:pt x="1133438" y="963787"/>
                    <a:pt x="1107630" y="1106914"/>
                  </a:cubicBezTo>
                  <a:cubicBezTo>
                    <a:pt x="1105545" y="1122003"/>
                    <a:pt x="1101376" y="1136725"/>
                    <a:pt x="1095122" y="1150620"/>
                  </a:cubicBezTo>
                  <a:cubicBezTo>
                    <a:pt x="1088580" y="1119422"/>
                    <a:pt x="1081176" y="1088367"/>
                    <a:pt x="1075784" y="1057168"/>
                  </a:cubicBezTo>
                  <a:cubicBezTo>
                    <a:pt x="1058388" y="962816"/>
                    <a:pt x="1030352" y="870737"/>
                    <a:pt x="992252" y="782704"/>
                  </a:cubicBezTo>
                  <a:cubicBezTo>
                    <a:pt x="966373" y="721262"/>
                    <a:pt x="932873" y="663300"/>
                    <a:pt x="892617" y="610176"/>
                  </a:cubicBezTo>
                  <a:cubicBezTo>
                    <a:pt x="887801" y="603778"/>
                    <a:pt x="882050" y="598099"/>
                    <a:pt x="877233" y="591773"/>
                  </a:cubicBezTo>
                  <a:cubicBezTo>
                    <a:pt x="865013" y="575526"/>
                    <a:pt x="852863" y="571285"/>
                    <a:pt x="832304" y="581637"/>
                  </a:cubicBezTo>
                  <a:cubicBezTo>
                    <a:pt x="808940" y="592973"/>
                    <a:pt x="783780" y="600263"/>
                    <a:pt x="757973" y="603203"/>
                  </a:cubicBezTo>
                  <a:cubicBezTo>
                    <a:pt x="889094" y="411768"/>
                    <a:pt x="998578" y="211635"/>
                    <a:pt x="1095841" y="0"/>
                  </a:cubicBezTo>
                  <a:close/>
                </a:path>
              </a:pathLst>
            </a:custGeom>
            <a:solidFill>
              <a:srgbClr val="98C8E8"/>
            </a:solidFill>
            <a:ln w="7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01256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卡通人物&#10;&#10;描述已自动生成">
            <a:extLst>
              <a:ext uri="{FF2B5EF4-FFF2-40B4-BE49-F238E27FC236}">
                <a16:creationId xmlns:a16="http://schemas.microsoft.com/office/drawing/2014/main" id="{07602C9E-9376-6D89-2C1A-4B8613BF1D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74"/>
          <a:stretch>
            <a:fillRect/>
          </a:stretch>
        </p:blipFill>
        <p:spPr>
          <a:xfrm>
            <a:off x="684028" y="216119"/>
            <a:ext cx="3600000" cy="5832033"/>
          </a:xfrm>
          <a:custGeom>
            <a:avLst/>
            <a:gdLst>
              <a:gd name="connsiteX0" fmla="*/ 0 w 3600000"/>
              <a:gd name="connsiteY0" fmla="*/ 0 h 5832033"/>
              <a:gd name="connsiteX1" fmla="*/ 3517160 w 3600000"/>
              <a:gd name="connsiteY1" fmla="*/ 0 h 5832033"/>
              <a:gd name="connsiteX2" fmla="*/ 3593509 w 3600000"/>
              <a:gd name="connsiteY2" fmla="*/ 50607 h 5832033"/>
              <a:gd name="connsiteX3" fmla="*/ 3600000 w 3600000"/>
              <a:gd name="connsiteY3" fmla="*/ 82761 h 5832033"/>
              <a:gd name="connsiteX4" fmla="*/ 3600000 w 3600000"/>
              <a:gd name="connsiteY4" fmla="*/ 5749272 h 5832033"/>
              <a:gd name="connsiteX5" fmla="*/ 3593509 w 3600000"/>
              <a:gd name="connsiteY5" fmla="*/ 5781426 h 5832033"/>
              <a:gd name="connsiteX6" fmla="*/ 3517160 w 3600000"/>
              <a:gd name="connsiteY6" fmla="*/ 5832033 h 5832033"/>
              <a:gd name="connsiteX7" fmla="*/ 0 w 3600000"/>
              <a:gd name="connsiteY7" fmla="*/ 5832033 h 583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5832033">
                <a:moveTo>
                  <a:pt x="0" y="0"/>
                </a:moveTo>
                <a:lnTo>
                  <a:pt x="3517160" y="0"/>
                </a:lnTo>
                <a:cubicBezTo>
                  <a:pt x="3551482" y="0"/>
                  <a:pt x="3580930" y="20868"/>
                  <a:pt x="3593509" y="50607"/>
                </a:cubicBezTo>
                <a:lnTo>
                  <a:pt x="3600000" y="82761"/>
                </a:lnTo>
                <a:lnTo>
                  <a:pt x="3600000" y="5749272"/>
                </a:lnTo>
                <a:lnTo>
                  <a:pt x="3593509" y="5781426"/>
                </a:lnTo>
                <a:cubicBezTo>
                  <a:pt x="3580930" y="5811166"/>
                  <a:pt x="3551482" y="5832033"/>
                  <a:pt x="3517160" y="5832033"/>
                </a:cubicBezTo>
                <a:lnTo>
                  <a:pt x="0" y="5832033"/>
                </a:lnTo>
                <a:close/>
              </a:path>
            </a:pathLst>
          </a:custGeom>
        </p:spPr>
      </p:pic>
      <p:sp>
        <p:nvSpPr>
          <p:cNvPr id="29" name="4级件：技能描述框(字)">
            <a:extLst>
              <a:ext uri="{FF2B5EF4-FFF2-40B4-BE49-F238E27FC236}">
                <a16:creationId xmlns:a16="http://schemas.microsoft.com/office/drawing/2014/main" id="{DFA23B1D-4123-F290-6624-BF3969F10C22}"/>
              </a:ext>
            </a:extLst>
          </p:cNvPr>
          <p:cNvSpPr txBox="1"/>
          <p:nvPr/>
        </p:nvSpPr>
        <p:spPr>
          <a:xfrm>
            <a:off x="684003" y="3213563"/>
            <a:ext cx="3600022" cy="2654573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700" dirty="0">
                <a:ln w="6350">
                  <a:solidFill>
                    <a:srgbClr val="98C8E8"/>
                  </a:solidFill>
                </a:ln>
                <a:solidFill>
                  <a:srgbClr val="C8E6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厌酒</a:t>
            </a:r>
            <a:endParaRPr lang="en-US" altLang="zh-CN" sz="1700" dirty="0">
              <a:ln w="6350">
                <a:solidFill>
                  <a:srgbClr val="98C8E8"/>
                </a:solidFill>
              </a:ln>
              <a:solidFill>
                <a:srgbClr val="C8E6F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b="1" dirty="0">
                <a:latin typeface="MiSans" panose="00000500000000000000" pitchFamily="2" charset="-122"/>
                <a:ea typeface="MiSans" panose="00000500000000000000" pitchFamily="2" charset="-122"/>
              </a:rPr>
              <a:t>锁定技，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你的酒均视为桃；你的回合内，所有角色不能使用酒；每当有酒进入弃牌堆时，你将酒移出游戏。</a:t>
            </a:r>
          </a:p>
          <a:p>
            <a:r>
              <a:rPr lang="zh-CN" altLang="en-US" sz="1700" dirty="0">
                <a:ln w="6350">
                  <a:solidFill>
                    <a:srgbClr val="98C8E8"/>
                  </a:solidFill>
                </a:ln>
                <a:solidFill>
                  <a:srgbClr val="C8E6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特调</a:t>
            </a:r>
            <a:endParaRPr lang="en-US" altLang="zh-CN" sz="1700" dirty="0">
              <a:ln w="6350">
                <a:solidFill>
                  <a:srgbClr val="98C8E8"/>
                </a:solidFill>
              </a:ln>
              <a:solidFill>
                <a:srgbClr val="C8E6F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一局游戏限两次，出牌阶段，你可以令一名角色下次造成伤害变为原来的一半，之后你选择一项：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1.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令一名生命值低于一半的角色回复一点体力；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2.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令一名生命值高于一半的角色下次造成元素伤害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+1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。</a:t>
            </a:r>
          </a:p>
          <a:p>
            <a:r>
              <a:rPr lang="zh-CN" altLang="en-US" sz="1700" dirty="0">
                <a:ln w="6350">
                  <a:solidFill>
                    <a:srgbClr val="98C8E8"/>
                  </a:solidFill>
                </a:ln>
                <a:solidFill>
                  <a:srgbClr val="C8E6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摇冰</a:t>
            </a:r>
            <a:endParaRPr lang="en-US" altLang="zh-CN" sz="1700" dirty="0">
              <a:ln w="6350">
                <a:solidFill>
                  <a:srgbClr val="98C8E8"/>
                </a:solidFill>
              </a:ln>
              <a:solidFill>
                <a:srgbClr val="C8E6F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b="1" dirty="0">
                <a:latin typeface="MiSans" panose="00000500000000000000" pitchFamily="2" charset="-122"/>
                <a:ea typeface="MiSans" panose="00000500000000000000" pitchFamily="2" charset="-122"/>
              </a:rPr>
              <a:t>使命技，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成功：牌堆中所有的酒被移出游戏或牌堆第一次洗牌后，则你将特调的使用次数限制改为每回合限一次；失败：若你成功达成使命前，你受到有酒加成的杀的伤害或进入濒死状态，你回复体力至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3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，并将你以此技能移出游戏的酒重新置入弃牌堆。</a:t>
            </a: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B4D3BE82-1DCD-6EE0-A395-2A366ECA8644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mzerh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38D60C1D-5163-ADC8-F498-3F7766993905}"/>
              </a:ext>
            </a:extLst>
          </p:cNvPr>
          <p:cNvGrpSpPr/>
          <p:nvPr/>
        </p:nvGrpSpPr>
        <p:grpSpPr>
          <a:xfrm>
            <a:off x="180025" y="216103"/>
            <a:ext cx="4104023" cy="5832050"/>
            <a:chOff x="180025" y="216103"/>
            <a:chExt cx="4104023" cy="5832050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3BF95A9E-6919-41A8-DA5C-198AE5442CA0}"/>
                </a:ext>
              </a:extLst>
            </p:cNvPr>
            <p:cNvSpPr/>
            <p:nvPr/>
          </p:nvSpPr>
          <p:spPr>
            <a:xfrm>
              <a:off x="180025" y="216120"/>
              <a:ext cx="504003" cy="5832033"/>
            </a:xfrm>
            <a:custGeom>
              <a:avLst/>
              <a:gdLst>
                <a:gd name="connsiteX0" fmla="*/ 41430 w 252000"/>
                <a:gd name="connsiteY0" fmla="*/ 0 h 2916000"/>
                <a:gd name="connsiteX1" fmla="*/ 252000 w 252000"/>
                <a:gd name="connsiteY1" fmla="*/ 0 h 2916000"/>
                <a:gd name="connsiteX2" fmla="*/ 252000 w 252000"/>
                <a:gd name="connsiteY2" fmla="*/ 2916000 h 2916000"/>
                <a:gd name="connsiteX3" fmla="*/ 41430 w 252000"/>
                <a:gd name="connsiteY3" fmla="*/ 2916000 h 2916000"/>
                <a:gd name="connsiteX4" fmla="*/ 0 w 252000"/>
                <a:gd name="connsiteY4" fmla="*/ 2874570 h 2916000"/>
                <a:gd name="connsiteX5" fmla="*/ 0 w 252000"/>
                <a:gd name="connsiteY5" fmla="*/ 41430 h 2916000"/>
                <a:gd name="connsiteX6" fmla="*/ 41430 w 252000"/>
                <a:gd name="connsiteY6" fmla="*/ 0 h 29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000" h="2916000">
                  <a:moveTo>
                    <a:pt x="41430" y="0"/>
                  </a:moveTo>
                  <a:lnTo>
                    <a:pt x="252000" y="0"/>
                  </a:lnTo>
                  <a:lnTo>
                    <a:pt x="252000" y="2916000"/>
                  </a:lnTo>
                  <a:lnTo>
                    <a:pt x="41430" y="2916000"/>
                  </a:lnTo>
                  <a:cubicBezTo>
                    <a:pt x="18549" y="2916000"/>
                    <a:pt x="0" y="2897451"/>
                    <a:pt x="0" y="2874570"/>
                  </a:cubicBezTo>
                  <a:lnTo>
                    <a:pt x="0" y="41430"/>
                  </a:lnTo>
                  <a:cubicBezTo>
                    <a:pt x="0" y="18549"/>
                    <a:pt x="18549" y="0"/>
                    <a:pt x="41430" y="0"/>
                  </a:cubicBezTo>
                  <a:close/>
                </a:path>
              </a:pathLst>
            </a:custGeom>
            <a:solidFill>
              <a:srgbClr val="98C8E8"/>
            </a:solidFill>
            <a:ln>
              <a:solidFill>
                <a:srgbClr val="98C8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>
                <a:solidFill>
                  <a:schemeClr val="bg1"/>
                </a:solidFill>
              </a:endParaRP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D544DDC0-F0C9-B03F-8C8C-F8FD2A81BD7E}"/>
                </a:ext>
              </a:extLst>
            </p:cNvPr>
            <p:cNvSpPr/>
            <p:nvPr/>
          </p:nvSpPr>
          <p:spPr>
            <a:xfrm>
              <a:off x="180025" y="216103"/>
              <a:ext cx="4104023" cy="5832033"/>
            </a:xfrm>
            <a:prstGeom prst="roundRect">
              <a:avLst>
                <a:gd name="adj" fmla="val 2019"/>
              </a:avLst>
            </a:prstGeom>
            <a:noFill/>
            <a:ln>
              <a:solidFill>
                <a:srgbClr val="98C8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 dirty="0">
                <a:solidFill>
                  <a:schemeClr val="bg1"/>
                </a:solidFill>
              </a:endParaRPr>
            </a:p>
          </p:txBody>
        </p:sp>
      </p:grp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6D2F4465-4230-95A0-C23F-C22AD02C89A7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798D98D0-3C7F-4410-FDD0-08D212336783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sp>
        <p:nvSpPr>
          <p:cNvPr id="22" name="八边形 21">
            <a:extLst>
              <a:ext uri="{FF2B5EF4-FFF2-40B4-BE49-F238E27FC236}">
                <a16:creationId xmlns:a16="http://schemas.microsoft.com/office/drawing/2014/main" id="{1B8E9A7C-5861-CE8A-D147-6D345EFDD0E1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3" name="八边形 22">
            <a:extLst>
              <a:ext uri="{FF2B5EF4-FFF2-40B4-BE49-F238E27FC236}">
                <a16:creationId xmlns:a16="http://schemas.microsoft.com/office/drawing/2014/main" id="{5A49B9FA-18B0-3F7C-B4DF-160A4A89F43E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4" name="八边形 23">
            <a:extLst>
              <a:ext uri="{FF2B5EF4-FFF2-40B4-BE49-F238E27FC236}">
                <a16:creationId xmlns:a16="http://schemas.microsoft.com/office/drawing/2014/main" id="{58AAB621-DBDA-9DF0-73D4-DC361B60F208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905E3311-AB33-8436-A7D2-E87010CC9DF0}"/>
              </a:ext>
            </a:extLst>
          </p:cNvPr>
          <p:cNvSpPr txBox="1"/>
          <p:nvPr/>
        </p:nvSpPr>
        <p:spPr>
          <a:xfrm>
            <a:off x="31917" y="813200"/>
            <a:ext cx="800219" cy="2405467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迪奥娜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猫尾特调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889E112A-5B21-135E-47A0-0560C97E5645}"/>
              </a:ext>
            </a:extLst>
          </p:cNvPr>
          <p:cNvGrpSpPr/>
          <p:nvPr/>
        </p:nvGrpSpPr>
        <p:grpSpPr>
          <a:xfrm>
            <a:off x="77076" y="96309"/>
            <a:ext cx="709896" cy="725322"/>
            <a:chOff x="95049" y="3426309"/>
            <a:chExt cx="709896" cy="725322"/>
          </a:xfrm>
        </p:grpSpPr>
        <p:sp>
          <p:nvSpPr>
            <p:cNvPr id="7" name="2级件：*蒙德神之眼底框">
              <a:extLst>
                <a:ext uri="{FF2B5EF4-FFF2-40B4-BE49-F238E27FC236}">
                  <a16:creationId xmlns:a16="http://schemas.microsoft.com/office/drawing/2014/main" id="{26B71810-1CA8-A600-F814-F183983C7CC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049" y="3426309"/>
              <a:ext cx="709896" cy="725322"/>
            </a:xfrm>
            <a:custGeom>
              <a:avLst/>
              <a:gdLst>
                <a:gd name="connsiteX0" fmla="*/ 1406844 w 2813690"/>
                <a:gd name="connsiteY0" fmla="*/ 2605411 h 2874832"/>
                <a:gd name="connsiteX1" fmla="*/ 1462247 w 2813690"/>
                <a:gd name="connsiteY1" fmla="*/ 2608209 h 2874832"/>
                <a:gd name="connsiteX2" fmla="*/ 1487813 w 2813690"/>
                <a:gd name="connsiteY2" fmla="*/ 2629303 h 2874832"/>
                <a:gd name="connsiteX3" fmla="*/ 1548323 w 2813690"/>
                <a:gd name="connsiteY3" fmla="*/ 2702641 h 2874832"/>
                <a:gd name="connsiteX4" fmla="*/ 1529460 w 2813690"/>
                <a:gd name="connsiteY4" fmla="*/ 2718204 h 2874832"/>
                <a:gd name="connsiteX5" fmla="*/ 1419562 w 2813690"/>
                <a:gd name="connsiteY5" fmla="*/ 2851402 h 2874832"/>
                <a:gd name="connsiteX6" fmla="*/ 1406845 w 2813690"/>
                <a:gd name="connsiteY6" fmla="*/ 2874832 h 2874832"/>
                <a:gd name="connsiteX7" fmla="*/ 1394127 w 2813690"/>
                <a:gd name="connsiteY7" fmla="*/ 2851402 h 2874832"/>
                <a:gd name="connsiteX8" fmla="*/ 1284229 w 2813690"/>
                <a:gd name="connsiteY8" fmla="*/ 2718204 h 2874832"/>
                <a:gd name="connsiteX9" fmla="*/ 1265373 w 2813690"/>
                <a:gd name="connsiteY9" fmla="*/ 2702646 h 2874832"/>
                <a:gd name="connsiteX10" fmla="*/ 1325886 w 2813690"/>
                <a:gd name="connsiteY10" fmla="*/ 2629303 h 2874832"/>
                <a:gd name="connsiteX11" fmla="*/ 1351454 w 2813690"/>
                <a:gd name="connsiteY11" fmla="*/ 2608208 h 2874832"/>
                <a:gd name="connsiteX12" fmla="*/ 1588849 w 2813690"/>
                <a:gd name="connsiteY12" fmla="*/ 2380296 h 2874832"/>
                <a:gd name="connsiteX13" fmla="*/ 1678498 w 2813690"/>
                <a:gd name="connsiteY13" fmla="*/ 2488951 h 2874832"/>
                <a:gd name="connsiteX14" fmla="*/ 1794890 w 2813690"/>
                <a:gd name="connsiteY14" fmla="*/ 2584983 h 2874832"/>
                <a:gd name="connsiteX15" fmla="*/ 1743717 w 2813690"/>
                <a:gd name="connsiteY15" fmla="*/ 2592793 h 2874832"/>
                <a:gd name="connsiteX16" fmla="*/ 1615648 w 2813690"/>
                <a:gd name="connsiteY16" fmla="*/ 2629120 h 2874832"/>
                <a:gd name="connsiteX17" fmla="*/ 1569720 w 2813690"/>
                <a:gd name="connsiteY17" fmla="*/ 2649872 h 2874832"/>
                <a:gd name="connsiteX18" fmla="*/ 1444046 w 2813690"/>
                <a:gd name="connsiteY18" fmla="*/ 2546181 h 2874832"/>
                <a:gd name="connsiteX19" fmla="*/ 1429258 w 2813690"/>
                <a:gd name="connsiteY19" fmla="*/ 2537197 h 2874832"/>
                <a:gd name="connsiteX20" fmla="*/ 1435072 w 2813690"/>
                <a:gd name="connsiteY20" fmla="*/ 2528807 h 2874832"/>
                <a:gd name="connsiteX21" fmla="*/ 1506719 w 2813690"/>
                <a:gd name="connsiteY21" fmla="*/ 2448059 h 2874832"/>
                <a:gd name="connsiteX22" fmla="*/ 1224841 w 2813690"/>
                <a:gd name="connsiteY22" fmla="*/ 2380296 h 2874832"/>
                <a:gd name="connsiteX23" fmla="*/ 1306971 w 2813690"/>
                <a:gd name="connsiteY23" fmla="*/ 2448059 h 2874832"/>
                <a:gd name="connsiteX24" fmla="*/ 1378618 w 2813690"/>
                <a:gd name="connsiteY24" fmla="*/ 2528807 h 2874832"/>
                <a:gd name="connsiteX25" fmla="*/ 1384432 w 2813690"/>
                <a:gd name="connsiteY25" fmla="*/ 2537197 h 2874832"/>
                <a:gd name="connsiteX26" fmla="*/ 1369644 w 2813690"/>
                <a:gd name="connsiteY26" fmla="*/ 2546181 h 2874832"/>
                <a:gd name="connsiteX27" fmla="*/ 1243970 w 2813690"/>
                <a:gd name="connsiteY27" fmla="*/ 2649872 h 2874832"/>
                <a:gd name="connsiteX28" fmla="*/ 1198042 w 2813690"/>
                <a:gd name="connsiteY28" fmla="*/ 2629120 h 2874832"/>
                <a:gd name="connsiteX29" fmla="*/ 1069973 w 2813690"/>
                <a:gd name="connsiteY29" fmla="*/ 2592793 h 2874832"/>
                <a:gd name="connsiteX30" fmla="*/ 1018800 w 2813690"/>
                <a:gd name="connsiteY30" fmla="*/ 2584983 h 2874832"/>
                <a:gd name="connsiteX31" fmla="*/ 1135192 w 2813690"/>
                <a:gd name="connsiteY31" fmla="*/ 2488951 h 2874832"/>
                <a:gd name="connsiteX32" fmla="*/ 989420 w 2813690"/>
                <a:gd name="connsiteY32" fmla="*/ 2258412 h 2874832"/>
                <a:gd name="connsiteX33" fmla="*/ 1018182 w 2813690"/>
                <a:gd name="connsiteY33" fmla="*/ 2267914 h 2874832"/>
                <a:gd name="connsiteX34" fmla="*/ 1051986 w 2813690"/>
                <a:gd name="connsiteY34" fmla="*/ 2295467 h 2874832"/>
                <a:gd name="connsiteX35" fmla="*/ 1059859 w 2813690"/>
                <a:gd name="connsiteY35" fmla="*/ 2393332 h 2874832"/>
                <a:gd name="connsiteX36" fmla="*/ 1006236 w 2813690"/>
                <a:gd name="connsiteY36" fmla="*/ 2444639 h 2874832"/>
                <a:gd name="connsiteX37" fmla="*/ 923971 w 2813690"/>
                <a:gd name="connsiteY37" fmla="*/ 2447173 h 2874832"/>
                <a:gd name="connsiteX38" fmla="*/ 941890 w 2813690"/>
                <a:gd name="connsiteY38" fmla="*/ 2431337 h 2874832"/>
                <a:gd name="connsiteX39" fmla="*/ 964017 w 2813690"/>
                <a:gd name="connsiteY39" fmla="*/ 2378287 h 2874832"/>
                <a:gd name="connsiteX40" fmla="*/ 930215 w 2813690"/>
                <a:gd name="connsiteY40" fmla="*/ 2306235 h 2874832"/>
                <a:gd name="connsiteX41" fmla="*/ 949357 w 2813690"/>
                <a:gd name="connsiteY41" fmla="*/ 2268863 h 2874832"/>
                <a:gd name="connsiteX42" fmla="*/ 989420 w 2813690"/>
                <a:gd name="connsiteY42" fmla="*/ 2258412 h 2874832"/>
                <a:gd name="connsiteX43" fmla="*/ 1824271 w 2813690"/>
                <a:gd name="connsiteY43" fmla="*/ 2257340 h 2874832"/>
                <a:gd name="connsiteX44" fmla="*/ 1864334 w 2813690"/>
                <a:gd name="connsiteY44" fmla="*/ 2267791 h 2874832"/>
                <a:gd name="connsiteX45" fmla="*/ 1883476 w 2813690"/>
                <a:gd name="connsiteY45" fmla="*/ 2305163 h 2874832"/>
                <a:gd name="connsiteX46" fmla="*/ 1849674 w 2813690"/>
                <a:gd name="connsiteY46" fmla="*/ 2377215 h 2874832"/>
                <a:gd name="connsiteX47" fmla="*/ 1871801 w 2813690"/>
                <a:gd name="connsiteY47" fmla="*/ 2430265 h 2874832"/>
                <a:gd name="connsiteX48" fmla="*/ 1889720 w 2813690"/>
                <a:gd name="connsiteY48" fmla="*/ 2446101 h 2874832"/>
                <a:gd name="connsiteX49" fmla="*/ 1807455 w 2813690"/>
                <a:gd name="connsiteY49" fmla="*/ 2443567 h 2874832"/>
                <a:gd name="connsiteX50" fmla="*/ 1753833 w 2813690"/>
                <a:gd name="connsiteY50" fmla="*/ 2392260 h 2874832"/>
                <a:gd name="connsiteX51" fmla="*/ 1761706 w 2813690"/>
                <a:gd name="connsiteY51" fmla="*/ 2294395 h 2874832"/>
                <a:gd name="connsiteX52" fmla="*/ 1795509 w 2813690"/>
                <a:gd name="connsiteY52" fmla="*/ 2266842 h 2874832"/>
                <a:gd name="connsiteX53" fmla="*/ 1824271 w 2813690"/>
                <a:gd name="connsiteY53" fmla="*/ 2257340 h 2874832"/>
                <a:gd name="connsiteX54" fmla="*/ 1316845 w 2813690"/>
                <a:gd name="connsiteY54" fmla="*/ 2250000 h 2874832"/>
                <a:gd name="connsiteX55" fmla="*/ 1406845 w 2813690"/>
                <a:gd name="connsiteY55" fmla="*/ 2370000 h 2874832"/>
                <a:gd name="connsiteX56" fmla="*/ 1496845 w 2813690"/>
                <a:gd name="connsiteY56" fmla="*/ 2250000 h 2874832"/>
                <a:gd name="connsiteX57" fmla="*/ 2062233 w 2813690"/>
                <a:gd name="connsiteY57" fmla="*/ 2091088 h 2874832"/>
                <a:gd name="connsiteX58" fmla="*/ 2096440 w 2813690"/>
                <a:gd name="connsiteY58" fmla="*/ 2150603 h 2874832"/>
                <a:gd name="connsiteX59" fmla="*/ 2334024 w 2813690"/>
                <a:gd name="connsiteY59" fmla="*/ 2346247 h 2874832"/>
                <a:gd name="connsiteX60" fmla="*/ 2405108 w 2813690"/>
                <a:gd name="connsiteY60" fmla="*/ 2368313 h 2874832"/>
                <a:gd name="connsiteX61" fmla="*/ 2394476 w 2813690"/>
                <a:gd name="connsiteY61" fmla="*/ 2372204 h 2874832"/>
                <a:gd name="connsiteX62" fmla="*/ 2126844 w 2813690"/>
                <a:gd name="connsiteY62" fmla="*/ 2412666 h 2874832"/>
                <a:gd name="connsiteX63" fmla="*/ 1945463 w 2813690"/>
                <a:gd name="connsiteY63" fmla="*/ 2394381 h 2874832"/>
                <a:gd name="connsiteX64" fmla="*/ 1898203 w 2813690"/>
                <a:gd name="connsiteY64" fmla="*/ 2382230 h 2874832"/>
                <a:gd name="connsiteX65" fmla="*/ 1920004 w 2813690"/>
                <a:gd name="connsiteY65" fmla="*/ 2367531 h 2874832"/>
                <a:gd name="connsiteX66" fmla="*/ 1959545 w 2813690"/>
                <a:gd name="connsiteY66" fmla="*/ 2272071 h 2874832"/>
                <a:gd name="connsiteX67" fmla="*/ 1920004 w 2813690"/>
                <a:gd name="connsiteY67" fmla="*/ 2176612 h 2874832"/>
                <a:gd name="connsiteX68" fmla="*/ 1914256 w 2813690"/>
                <a:gd name="connsiteY68" fmla="*/ 2172737 h 2874832"/>
                <a:gd name="connsiteX69" fmla="*/ 1968704 w 2813690"/>
                <a:gd name="connsiteY69" fmla="*/ 2151284 h 2874832"/>
                <a:gd name="connsiteX70" fmla="*/ 2036511 w 2813690"/>
                <a:gd name="connsiteY70" fmla="*/ 2112310 h 2874832"/>
                <a:gd name="connsiteX71" fmla="*/ 751457 w 2813690"/>
                <a:gd name="connsiteY71" fmla="*/ 2091088 h 2874832"/>
                <a:gd name="connsiteX72" fmla="*/ 777179 w 2813690"/>
                <a:gd name="connsiteY72" fmla="*/ 2112310 h 2874832"/>
                <a:gd name="connsiteX73" fmla="*/ 844986 w 2813690"/>
                <a:gd name="connsiteY73" fmla="*/ 2151284 h 2874832"/>
                <a:gd name="connsiteX74" fmla="*/ 899434 w 2813690"/>
                <a:gd name="connsiteY74" fmla="*/ 2172737 h 2874832"/>
                <a:gd name="connsiteX75" fmla="*/ 893686 w 2813690"/>
                <a:gd name="connsiteY75" fmla="*/ 2176612 h 2874832"/>
                <a:gd name="connsiteX76" fmla="*/ 854145 w 2813690"/>
                <a:gd name="connsiteY76" fmla="*/ 2272071 h 2874832"/>
                <a:gd name="connsiteX77" fmla="*/ 893686 w 2813690"/>
                <a:gd name="connsiteY77" fmla="*/ 2367531 h 2874832"/>
                <a:gd name="connsiteX78" fmla="*/ 915487 w 2813690"/>
                <a:gd name="connsiteY78" fmla="*/ 2382230 h 2874832"/>
                <a:gd name="connsiteX79" fmla="*/ 868227 w 2813690"/>
                <a:gd name="connsiteY79" fmla="*/ 2394381 h 2874832"/>
                <a:gd name="connsiteX80" fmla="*/ 686846 w 2813690"/>
                <a:gd name="connsiteY80" fmla="*/ 2412666 h 2874832"/>
                <a:gd name="connsiteX81" fmla="*/ 419214 w 2813690"/>
                <a:gd name="connsiteY81" fmla="*/ 2372204 h 2874832"/>
                <a:gd name="connsiteX82" fmla="*/ 408582 w 2813690"/>
                <a:gd name="connsiteY82" fmla="*/ 2368313 h 2874832"/>
                <a:gd name="connsiteX83" fmla="*/ 479666 w 2813690"/>
                <a:gd name="connsiteY83" fmla="*/ 2346247 h 2874832"/>
                <a:gd name="connsiteX84" fmla="*/ 717250 w 2813690"/>
                <a:gd name="connsiteY84" fmla="*/ 2150603 h 2874832"/>
                <a:gd name="connsiteX85" fmla="*/ 2159258 w 2813690"/>
                <a:gd name="connsiteY85" fmla="*/ 869957 h 2874832"/>
                <a:gd name="connsiteX86" fmla="*/ 2213258 w 2813690"/>
                <a:gd name="connsiteY86" fmla="*/ 963487 h 2874832"/>
                <a:gd name="connsiteX87" fmla="*/ 2248612 w 2813690"/>
                <a:gd name="connsiteY87" fmla="*/ 880722 h 2874832"/>
                <a:gd name="connsiteX88" fmla="*/ 654432 w 2813690"/>
                <a:gd name="connsiteY88" fmla="*/ 869957 h 2874832"/>
                <a:gd name="connsiteX89" fmla="*/ 565078 w 2813690"/>
                <a:gd name="connsiteY89" fmla="*/ 880722 h 2874832"/>
                <a:gd name="connsiteX90" fmla="*/ 600432 w 2813690"/>
                <a:gd name="connsiteY90" fmla="*/ 963487 h 2874832"/>
                <a:gd name="connsiteX91" fmla="*/ 1406846 w 2813690"/>
                <a:gd name="connsiteY91" fmla="*/ 180000 h 2874832"/>
                <a:gd name="connsiteX92" fmla="*/ 1271846 w 2813690"/>
                <a:gd name="connsiteY92" fmla="*/ 450000 h 2874832"/>
                <a:gd name="connsiteX93" fmla="*/ 1541846 w 2813690"/>
                <a:gd name="connsiteY93" fmla="*/ 450000 h 2874832"/>
                <a:gd name="connsiteX94" fmla="*/ 1406847 w 2813690"/>
                <a:gd name="connsiteY94" fmla="*/ 0 h 2874832"/>
                <a:gd name="connsiteX95" fmla="*/ 1663746 w 2813690"/>
                <a:gd name="connsiteY95" fmla="*/ 513798 h 2874832"/>
                <a:gd name="connsiteX96" fmla="*/ 1725802 w 2813690"/>
                <a:gd name="connsiteY96" fmla="*/ 533062 h 2874832"/>
                <a:gd name="connsiteX97" fmla="*/ 1960521 w 2813690"/>
                <a:gd name="connsiteY97" fmla="*/ 378088 h 2874832"/>
                <a:gd name="connsiteX98" fmla="*/ 1943974 w 2813690"/>
                <a:gd name="connsiteY98" fmla="*/ 653771 h 2874832"/>
                <a:gd name="connsiteX99" fmla="*/ 2043242 w 2813690"/>
                <a:gd name="connsiteY99" fmla="*/ 735675 h 2874832"/>
                <a:gd name="connsiteX100" fmla="*/ 2064265 w 2813690"/>
                <a:gd name="connsiteY100" fmla="*/ 761155 h 2874832"/>
                <a:gd name="connsiteX101" fmla="*/ 2365527 w 2813690"/>
                <a:gd name="connsiteY101" fmla="*/ 813222 h 2874832"/>
                <a:gd name="connsiteX102" fmla="*/ 2262408 w 2813690"/>
                <a:gd name="connsiteY102" fmla="*/ 1093575 h 2874832"/>
                <a:gd name="connsiteX103" fmla="*/ 2266384 w 2813690"/>
                <a:gd name="connsiteY103" fmla="*/ 1104439 h 2874832"/>
                <a:gd name="connsiteX104" fmla="*/ 2306846 w 2813690"/>
                <a:gd name="connsiteY104" fmla="*/ 1372071 h 2874832"/>
                <a:gd name="connsiteX105" fmla="*/ 2259558 w 2813690"/>
                <a:gd name="connsiteY105" fmla="*/ 1660727 h 2874832"/>
                <a:gd name="connsiteX106" fmla="*/ 2258770 w 2813690"/>
                <a:gd name="connsiteY106" fmla="*/ 1662560 h 2874832"/>
                <a:gd name="connsiteX107" fmla="*/ 2276393 w 2813690"/>
                <a:gd name="connsiteY107" fmla="*/ 1703727 h 2874832"/>
                <a:gd name="connsiteX108" fmla="*/ 2770521 w 2813690"/>
                <a:gd name="connsiteY108" fmla="*/ 2077444 h 2874832"/>
                <a:gd name="connsiteX109" fmla="*/ 2813690 w 2813690"/>
                <a:gd name="connsiteY109" fmla="*/ 2084033 h 2874832"/>
                <a:gd name="connsiteX110" fmla="*/ 2786329 w 2813690"/>
                <a:gd name="connsiteY110" fmla="*/ 2106607 h 2874832"/>
                <a:gd name="connsiteX111" fmla="*/ 2383770 w 2813690"/>
                <a:gd name="connsiteY111" fmla="*/ 2229572 h 2874832"/>
                <a:gd name="connsiteX112" fmla="*/ 2238665 w 2813690"/>
                <a:gd name="connsiteY112" fmla="*/ 2214944 h 2874832"/>
                <a:gd name="connsiteX113" fmla="*/ 2157756 w 2813690"/>
                <a:gd name="connsiteY113" fmla="*/ 2189829 h 2874832"/>
                <a:gd name="connsiteX114" fmla="*/ 2222351 w 2813690"/>
                <a:gd name="connsiteY114" fmla="*/ 2077948 h 2874832"/>
                <a:gd name="connsiteX115" fmla="*/ 2200389 w 2813690"/>
                <a:gd name="connsiteY115" fmla="*/ 1995985 h 2874832"/>
                <a:gd name="connsiteX116" fmla="*/ 2102634 w 2813690"/>
                <a:gd name="connsiteY116" fmla="*/ 1939546 h 2874832"/>
                <a:gd name="connsiteX117" fmla="*/ 2035562 w 2813690"/>
                <a:gd name="connsiteY117" fmla="*/ 2016056 h 2874832"/>
                <a:gd name="connsiteX118" fmla="*/ 1674478 w 2813690"/>
                <a:gd name="connsiteY118" fmla="*/ 2231609 h 2874832"/>
                <a:gd name="connsiteX119" fmla="*/ 1610875 w 2813690"/>
                <a:gd name="connsiteY119" fmla="*/ 2247963 h 2874832"/>
                <a:gd name="connsiteX120" fmla="*/ 1406847 w 2813690"/>
                <a:gd name="connsiteY120" fmla="*/ 2520000 h 2874832"/>
                <a:gd name="connsiteX121" fmla="*/ 1202820 w 2813690"/>
                <a:gd name="connsiteY121" fmla="*/ 2247964 h 2874832"/>
                <a:gd name="connsiteX122" fmla="*/ 1139214 w 2813690"/>
                <a:gd name="connsiteY122" fmla="*/ 2231609 h 2874832"/>
                <a:gd name="connsiteX123" fmla="*/ 778130 w 2813690"/>
                <a:gd name="connsiteY123" fmla="*/ 2016056 h 2874832"/>
                <a:gd name="connsiteX124" fmla="*/ 711058 w 2813690"/>
                <a:gd name="connsiteY124" fmla="*/ 1939545 h 2874832"/>
                <a:gd name="connsiteX125" fmla="*/ 613301 w 2813690"/>
                <a:gd name="connsiteY125" fmla="*/ 1995985 h 2874832"/>
                <a:gd name="connsiteX126" fmla="*/ 591339 w 2813690"/>
                <a:gd name="connsiteY126" fmla="*/ 2077948 h 2874832"/>
                <a:gd name="connsiteX127" fmla="*/ 655934 w 2813690"/>
                <a:gd name="connsiteY127" fmla="*/ 2189829 h 2874832"/>
                <a:gd name="connsiteX128" fmla="*/ 575025 w 2813690"/>
                <a:gd name="connsiteY128" fmla="*/ 2214944 h 2874832"/>
                <a:gd name="connsiteX129" fmla="*/ 429920 w 2813690"/>
                <a:gd name="connsiteY129" fmla="*/ 2229572 h 2874832"/>
                <a:gd name="connsiteX130" fmla="*/ 27361 w 2813690"/>
                <a:gd name="connsiteY130" fmla="*/ 2106607 h 2874832"/>
                <a:gd name="connsiteX131" fmla="*/ 0 w 2813690"/>
                <a:gd name="connsiteY131" fmla="*/ 2084033 h 2874832"/>
                <a:gd name="connsiteX132" fmla="*/ 43169 w 2813690"/>
                <a:gd name="connsiteY132" fmla="*/ 2077444 h 2874832"/>
                <a:gd name="connsiteX133" fmla="*/ 537298 w 2813690"/>
                <a:gd name="connsiteY133" fmla="*/ 1703727 h 2874832"/>
                <a:gd name="connsiteX134" fmla="*/ 554921 w 2813690"/>
                <a:gd name="connsiteY134" fmla="*/ 1662558 h 2874832"/>
                <a:gd name="connsiteX135" fmla="*/ 554134 w 2813690"/>
                <a:gd name="connsiteY135" fmla="*/ 1660727 h 2874832"/>
                <a:gd name="connsiteX136" fmla="*/ 506846 w 2813690"/>
                <a:gd name="connsiteY136" fmla="*/ 1372071 h 2874832"/>
                <a:gd name="connsiteX137" fmla="*/ 547308 w 2813690"/>
                <a:gd name="connsiteY137" fmla="*/ 1104439 h 2874832"/>
                <a:gd name="connsiteX138" fmla="*/ 551284 w 2813690"/>
                <a:gd name="connsiteY138" fmla="*/ 1093575 h 2874832"/>
                <a:gd name="connsiteX139" fmla="*/ 448166 w 2813690"/>
                <a:gd name="connsiteY139" fmla="*/ 813222 h 2874832"/>
                <a:gd name="connsiteX140" fmla="*/ 749427 w 2813690"/>
                <a:gd name="connsiteY140" fmla="*/ 761155 h 2874832"/>
                <a:gd name="connsiteX141" fmla="*/ 770450 w 2813690"/>
                <a:gd name="connsiteY141" fmla="*/ 735675 h 2874832"/>
                <a:gd name="connsiteX142" fmla="*/ 869720 w 2813690"/>
                <a:gd name="connsiteY142" fmla="*/ 653770 h 2874832"/>
                <a:gd name="connsiteX143" fmla="*/ 853172 w 2813690"/>
                <a:gd name="connsiteY143" fmla="*/ 378086 h 2874832"/>
                <a:gd name="connsiteX144" fmla="*/ 1087891 w 2813690"/>
                <a:gd name="connsiteY144" fmla="*/ 533061 h 2874832"/>
                <a:gd name="connsiteX145" fmla="*/ 1149948 w 2813690"/>
                <a:gd name="connsiteY145" fmla="*/ 513798 h 287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2813690" h="2874832">
                  <a:moveTo>
                    <a:pt x="1406844" y="2605411"/>
                  </a:moveTo>
                  <a:lnTo>
                    <a:pt x="1462247" y="2608209"/>
                  </a:lnTo>
                  <a:lnTo>
                    <a:pt x="1487813" y="2629303"/>
                  </a:lnTo>
                  <a:lnTo>
                    <a:pt x="1548323" y="2702641"/>
                  </a:lnTo>
                  <a:lnTo>
                    <a:pt x="1529460" y="2718204"/>
                  </a:lnTo>
                  <a:cubicBezTo>
                    <a:pt x="1488743" y="2758921"/>
                    <a:pt x="1451909" y="2803522"/>
                    <a:pt x="1419562" y="2851402"/>
                  </a:cubicBezTo>
                  <a:lnTo>
                    <a:pt x="1406845" y="2874832"/>
                  </a:lnTo>
                  <a:lnTo>
                    <a:pt x="1394127" y="2851402"/>
                  </a:lnTo>
                  <a:cubicBezTo>
                    <a:pt x="1361780" y="2803522"/>
                    <a:pt x="1324946" y="2758921"/>
                    <a:pt x="1284229" y="2718204"/>
                  </a:cubicBezTo>
                  <a:lnTo>
                    <a:pt x="1265373" y="2702646"/>
                  </a:lnTo>
                  <a:lnTo>
                    <a:pt x="1325886" y="2629303"/>
                  </a:lnTo>
                  <a:lnTo>
                    <a:pt x="1351454" y="2608208"/>
                  </a:lnTo>
                  <a:close/>
                  <a:moveTo>
                    <a:pt x="1588849" y="2380296"/>
                  </a:moveTo>
                  <a:lnTo>
                    <a:pt x="1678498" y="2488951"/>
                  </a:lnTo>
                  <a:lnTo>
                    <a:pt x="1794890" y="2584983"/>
                  </a:lnTo>
                  <a:lnTo>
                    <a:pt x="1743717" y="2592793"/>
                  </a:lnTo>
                  <a:cubicBezTo>
                    <a:pt x="1699776" y="2601785"/>
                    <a:pt x="1657001" y="2613979"/>
                    <a:pt x="1615648" y="2629120"/>
                  </a:cubicBezTo>
                  <a:lnTo>
                    <a:pt x="1569720" y="2649872"/>
                  </a:lnTo>
                  <a:lnTo>
                    <a:pt x="1444046" y="2546181"/>
                  </a:lnTo>
                  <a:lnTo>
                    <a:pt x="1429258" y="2537197"/>
                  </a:lnTo>
                  <a:lnTo>
                    <a:pt x="1435072" y="2528807"/>
                  </a:lnTo>
                  <a:cubicBezTo>
                    <a:pt x="1457339" y="2500473"/>
                    <a:pt x="1481271" y="2473508"/>
                    <a:pt x="1506719" y="2448059"/>
                  </a:cubicBezTo>
                  <a:close/>
                  <a:moveTo>
                    <a:pt x="1224841" y="2380296"/>
                  </a:moveTo>
                  <a:lnTo>
                    <a:pt x="1306971" y="2448059"/>
                  </a:lnTo>
                  <a:cubicBezTo>
                    <a:pt x="1332419" y="2473508"/>
                    <a:pt x="1356351" y="2500473"/>
                    <a:pt x="1378618" y="2528807"/>
                  </a:cubicBezTo>
                  <a:lnTo>
                    <a:pt x="1384432" y="2537197"/>
                  </a:lnTo>
                  <a:lnTo>
                    <a:pt x="1369644" y="2546181"/>
                  </a:lnTo>
                  <a:lnTo>
                    <a:pt x="1243970" y="2649872"/>
                  </a:lnTo>
                  <a:lnTo>
                    <a:pt x="1198042" y="2629120"/>
                  </a:lnTo>
                  <a:cubicBezTo>
                    <a:pt x="1156689" y="2613979"/>
                    <a:pt x="1113914" y="2601785"/>
                    <a:pt x="1069973" y="2592793"/>
                  </a:cubicBezTo>
                  <a:lnTo>
                    <a:pt x="1018800" y="2584983"/>
                  </a:lnTo>
                  <a:lnTo>
                    <a:pt x="1135192" y="2488951"/>
                  </a:lnTo>
                  <a:close/>
                  <a:moveTo>
                    <a:pt x="989420" y="2258412"/>
                  </a:moveTo>
                  <a:cubicBezTo>
                    <a:pt x="1002266" y="2260313"/>
                    <a:pt x="1013227" y="2265538"/>
                    <a:pt x="1018182" y="2267914"/>
                  </a:cubicBezTo>
                  <a:cubicBezTo>
                    <a:pt x="1031405" y="2273297"/>
                    <a:pt x="1043107" y="2282830"/>
                    <a:pt x="1051986" y="2295467"/>
                  </a:cubicBezTo>
                  <a:cubicBezTo>
                    <a:pt x="1069999" y="2323845"/>
                    <a:pt x="1073026" y="2361532"/>
                    <a:pt x="1059859" y="2393332"/>
                  </a:cubicBezTo>
                  <a:cubicBezTo>
                    <a:pt x="1048388" y="2417924"/>
                    <a:pt x="1029151" y="2436325"/>
                    <a:pt x="1006236" y="2444639"/>
                  </a:cubicBezTo>
                  <a:cubicBezTo>
                    <a:pt x="967682" y="2462215"/>
                    <a:pt x="925328" y="2455565"/>
                    <a:pt x="923971" y="2447173"/>
                  </a:cubicBezTo>
                  <a:cubicBezTo>
                    <a:pt x="923971" y="2443372"/>
                    <a:pt x="931573" y="2441946"/>
                    <a:pt x="941890" y="2431337"/>
                  </a:cubicBezTo>
                  <a:cubicBezTo>
                    <a:pt x="954949" y="2417735"/>
                    <a:pt x="962905" y="2398669"/>
                    <a:pt x="964017" y="2378287"/>
                  </a:cubicBezTo>
                  <a:cubicBezTo>
                    <a:pt x="963203" y="2344716"/>
                    <a:pt x="929129" y="2337590"/>
                    <a:pt x="930215" y="2306235"/>
                  </a:cubicBezTo>
                  <a:cubicBezTo>
                    <a:pt x="931804" y="2291191"/>
                    <a:pt x="938753" y="2277620"/>
                    <a:pt x="949357" y="2268863"/>
                  </a:cubicBezTo>
                  <a:cubicBezTo>
                    <a:pt x="961846" y="2257937"/>
                    <a:pt x="976575" y="2256512"/>
                    <a:pt x="989420" y="2258412"/>
                  </a:cubicBezTo>
                  <a:close/>
                  <a:moveTo>
                    <a:pt x="1824271" y="2257340"/>
                  </a:moveTo>
                  <a:cubicBezTo>
                    <a:pt x="1837116" y="2255440"/>
                    <a:pt x="1851845" y="2256865"/>
                    <a:pt x="1864334" y="2267791"/>
                  </a:cubicBezTo>
                  <a:cubicBezTo>
                    <a:pt x="1874938" y="2276548"/>
                    <a:pt x="1881887" y="2290119"/>
                    <a:pt x="1883476" y="2305163"/>
                  </a:cubicBezTo>
                  <a:cubicBezTo>
                    <a:pt x="1884562" y="2336518"/>
                    <a:pt x="1850488" y="2343644"/>
                    <a:pt x="1849674" y="2377215"/>
                  </a:cubicBezTo>
                  <a:cubicBezTo>
                    <a:pt x="1850786" y="2397597"/>
                    <a:pt x="1858742" y="2416663"/>
                    <a:pt x="1871801" y="2430265"/>
                  </a:cubicBezTo>
                  <a:cubicBezTo>
                    <a:pt x="1882118" y="2440874"/>
                    <a:pt x="1889720" y="2442300"/>
                    <a:pt x="1889720" y="2446101"/>
                  </a:cubicBezTo>
                  <a:cubicBezTo>
                    <a:pt x="1888363" y="2454493"/>
                    <a:pt x="1846009" y="2461143"/>
                    <a:pt x="1807455" y="2443567"/>
                  </a:cubicBezTo>
                  <a:cubicBezTo>
                    <a:pt x="1784540" y="2435253"/>
                    <a:pt x="1765303" y="2416852"/>
                    <a:pt x="1753833" y="2392260"/>
                  </a:cubicBezTo>
                  <a:cubicBezTo>
                    <a:pt x="1740665" y="2360460"/>
                    <a:pt x="1743692" y="2322773"/>
                    <a:pt x="1761706" y="2294395"/>
                  </a:cubicBezTo>
                  <a:cubicBezTo>
                    <a:pt x="1770585" y="2281758"/>
                    <a:pt x="1782286" y="2272225"/>
                    <a:pt x="1795509" y="2266842"/>
                  </a:cubicBezTo>
                  <a:cubicBezTo>
                    <a:pt x="1800464" y="2264466"/>
                    <a:pt x="1811426" y="2259241"/>
                    <a:pt x="1824271" y="2257340"/>
                  </a:cubicBezTo>
                  <a:close/>
                  <a:moveTo>
                    <a:pt x="1316845" y="2250000"/>
                  </a:moveTo>
                  <a:lnTo>
                    <a:pt x="1406845" y="2370000"/>
                  </a:lnTo>
                  <a:lnTo>
                    <a:pt x="1496845" y="2250000"/>
                  </a:lnTo>
                  <a:close/>
                  <a:moveTo>
                    <a:pt x="2062233" y="2091088"/>
                  </a:moveTo>
                  <a:lnTo>
                    <a:pt x="2096440" y="2150603"/>
                  </a:lnTo>
                  <a:cubicBezTo>
                    <a:pt x="2154665" y="2236787"/>
                    <a:pt x="2237117" y="2305259"/>
                    <a:pt x="2334024" y="2346247"/>
                  </a:cubicBezTo>
                  <a:lnTo>
                    <a:pt x="2405108" y="2368313"/>
                  </a:lnTo>
                  <a:lnTo>
                    <a:pt x="2394476" y="2372204"/>
                  </a:lnTo>
                  <a:cubicBezTo>
                    <a:pt x="2309931" y="2398500"/>
                    <a:pt x="2220042" y="2412666"/>
                    <a:pt x="2126844" y="2412666"/>
                  </a:cubicBezTo>
                  <a:cubicBezTo>
                    <a:pt x="2064712" y="2412666"/>
                    <a:pt x="2004050" y="2406370"/>
                    <a:pt x="1945463" y="2394381"/>
                  </a:cubicBezTo>
                  <a:lnTo>
                    <a:pt x="1898203" y="2382230"/>
                  </a:lnTo>
                  <a:lnTo>
                    <a:pt x="1920004" y="2367531"/>
                  </a:lnTo>
                  <a:cubicBezTo>
                    <a:pt x="1944434" y="2343100"/>
                    <a:pt x="1959545" y="2309350"/>
                    <a:pt x="1959545" y="2272071"/>
                  </a:cubicBezTo>
                  <a:cubicBezTo>
                    <a:pt x="1959545" y="2234792"/>
                    <a:pt x="1944434" y="2201042"/>
                    <a:pt x="1920004" y="2176612"/>
                  </a:cubicBezTo>
                  <a:lnTo>
                    <a:pt x="1914256" y="2172737"/>
                  </a:lnTo>
                  <a:lnTo>
                    <a:pt x="1968704" y="2151284"/>
                  </a:lnTo>
                  <a:cubicBezTo>
                    <a:pt x="1992312" y="2139908"/>
                    <a:pt x="2014965" y="2126866"/>
                    <a:pt x="2036511" y="2112310"/>
                  </a:cubicBezTo>
                  <a:close/>
                  <a:moveTo>
                    <a:pt x="751457" y="2091088"/>
                  </a:moveTo>
                  <a:lnTo>
                    <a:pt x="777179" y="2112310"/>
                  </a:lnTo>
                  <a:cubicBezTo>
                    <a:pt x="798725" y="2126866"/>
                    <a:pt x="821378" y="2139908"/>
                    <a:pt x="844986" y="2151284"/>
                  </a:cubicBezTo>
                  <a:lnTo>
                    <a:pt x="899434" y="2172737"/>
                  </a:lnTo>
                  <a:lnTo>
                    <a:pt x="893686" y="2176612"/>
                  </a:lnTo>
                  <a:cubicBezTo>
                    <a:pt x="869256" y="2201042"/>
                    <a:pt x="854145" y="2234792"/>
                    <a:pt x="854145" y="2272071"/>
                  </a:cubicBezTo>
                  <a:cubicBezTo>
                    <a:pt x="854145" y="2309350"/>
                    <a:pt x="869256" y="2343100"/>
                    <a:pt x="893686" y="2367531"/>
                  </a:cubicBezTo>
                  <a:lnTo>
                    <a:pt x="915487" y="2382230"/>
                  </a:lnTo>
                  <a:lnTo>
                    <a:pt x="868227" y="2394381"/>
                  </a:lnTo>
                  <a:cubicBezTo>
                    <a:pt x="809640" y="2406370"/>
                    <a:pt x="748978" y="2412666"/>
                    <a:pt x="686846" y="2412666"/>
                  </a:cubicBezTo>
                  <a:cubicBezTo>
                    <a:pt x="593648" y="2412666"/>
                    <a:pt x="503759" y="2398500"/>
                    <a:pt x="419214" y="2372204"/>
                  </a:cubicBezTo>
                  <a:lnTo>
                    <a:pt x="408582" y="2368313"/>
                  </a:lnTo>
                  <a:lnTo>
                    <a:pt x="479666" y="2346247"/>
                  </a:lnTo>
                  <a:cubicBezTo>
                    <a:pt x="576573" y="2305259"/>
                    <a:pt x="659025" y="2236787"/>
                    <a:pt x="717250" y="2150603"/>
                  </a:cubicBezTo>
                  <a:close/>
                  <a:moveTo>
                    <a:pt x="2159258" y="869957"/>
                  </a:moveTo>
                  <a:lnTo>
                    <a:pt x="2213258" y="963487"/>
                  </a:lnTo>
                  <a:lnTo>
                    <a:pt x="2248612" y="880722"/>
                  </a:lnTo>
                  <a:close/>
                  <a:moveTo>
                    <a:pt x="654432" y="869957"/>
                  </a:moveTo>
                  <a:lnTo>
                    <a:pt x="565078" y="880722"/>
                  </a:lnTo>
                  <a:lnTo>
                    <a:pt x="600432" y="963487"/>
                  </a:lnTo>
                  <a:close/>
                  <a:moveTo>
                    <a:pt x="1406846" y="180000"/>
                  </a:moveTo>
                  <a:lnTo>
                    <a:pt x="1271846" y="450000"/>
                  </a:lnTo>
                  <a:lnTo>
                    <a:pt x="1541846" y="450000"/>
                  </a:lnTo>
                  <a:close/>
                  <a:moveTo>
                    <a:pt x="1406847" y="0"/>
                  </a:moveTo>
                  <a:lnTo>
                    <a:pt x="1663746" y="513798"/>
                  </a:lnTo>
                  <a:lnTo>
                    <a:pt x="1725802" y="533062"/>
                  </a:lnTo>
                  <a:lnTo>
                    <a:pt x="1960521" y="378088"/>
                  </a:lnTo>
                  <a:lnTo>
                    <a:pt x="1943974" y="653771"/>
                  </a:lnTo>
                  <a:lnTo>
                    <a:pt x="2043242" y="735675"/>
                  </a:lnTo>
                  <a:lnTo>
                    <a:pt x="2064265" y="761155"/>
                  </a:lnTo>
                  <a:lnTo>
                    <a:pt x="2365527" y="813222"/>
                  </a:lnTo>
                  <a:lnTo>
                    <a:pt x="2262408" y="1093575"/>
                  </a:lnTo>
                  <a:lnTo>
                    <a:pt x="2266384" y="1104439"/>
                  </a:lnTo>
                  <a:cubicBezTo>
                    <a:pt x="2292680" y="1188984"/>
                    <a:pt x="2306846" y="1278873"/>
                    <a:pt x="2306846" y="1372071"/>
                  </a:cubicBezTo>
                  <a:cubicBezTo>
                    <a:pt x="2306846" y="1473036"/>
                    <a:pt x="2290221" y="1570117"/>
                    <a:pt x="2259558" y="1660727"/>
                  </a:cubicBezTo>
                  <a:lnTo>
                    <a:pt x="2258770" y="1662560"/>
                  </a:lnTo>
                  <a:lnTo>
                    <a:pt x="2276393" y="1703727"/>
                  </a:lnTo>
                  <a:cubicBezTo>
                    <a:pt x="2374909" y="1893220"/>
                    <a:pt x="2555211" y="2033385"/>
                    <a:pt x="2770521" y="2077444"/>
                  </a:cubicBezTo>
                  <a:lnTo>
                    <a:pt x="2813690" y="2084033"/>
                  </a:lnTo>
                  <a:lnTo>
                    <a:pt x="2786329" y="2106607"/>
                  </a:lnTo>
                  <a:cubicBezTo>
                    <a:pt x="2671416" y="2184241"/>
                    <a:pt x="2532887" y="2229572"/>
                    <a:pt x="2383770" y="2229572"/>
                  </a:cubicBezTo>
                  <a:cubicBezTo>
                    <a:pt x="2334064" y="2229572"/>
                    <a:pt x="2285535" y="2224535"/>
                    <a:pt x="2238665" y="2214944"/>
                  </a:cubicBezTo>
                  <a:lnTo>
                    <a:pt x="2157756" y="2189829"/>
                  </a:lnTo>
                  <a:lnTo>
                    <a:pt x="2222351" y="2077948"/>
                  </a:lnTo>
                  <a:cubicBezTo>
                    <a:pt x="2238920" y="2049249"/>
                    <a:pt x="2229087" y="2012554"/>
                    <a:pt x="2200389" y="1995985"/>
                  </a:cubicBezTo>
                  <a:lnTo>
                    <a:pt x="2102634" y="1939546"/>
                  </a:lnTo>
                  <a:lnTo>
                    <a:pt x="2035562" y="2016056"/>
                  </a:lnTo>
                  <a:cubicBezTo>
                    <a:pt x="1935137" y="2114115"/>
                    <a:pt x="1811864" y="2188878"/>
                    <a:pt x="1674478" y="2231609"/>
                  </a:cubicBezTo>
                  <a:lnTo>
                    <a:pt x="1610875" y="2247963"/>
                  </a:lnTo>
                  <a:lnTo>
                    <a:pt x="1406847" y="2520000"/>
                  </a:lnTo>
                  <a:lnTo>
                    <a:pt x="1202820" y="2247964"/>
                  </a:lnTo>
                  <a:lnTo>
                    <a:pt x="1139214" y="2231609"/>
                  </a:lnTo>
                  <a:cubicBezTo>
                    <a:pt x="1001828" y="2188877"/>
                    <a:pt x="878555" y="2114115"/>
                    <a:pt x="778130" y="2016056"/>
                  </a:cubicBezTo>
                  <a:lnTo>
                    <a:pt x="711058" y="1939545"/>
                  </a:lnTo>
                  <a:lnTo>
                    <a:pt x="613301" y="1995985"/>
                  </a:lnTo>
                  <a:cubicBezTo>
                    <a:pt x="584603" y="2012554"/>
                    <a:pt x="574770" y="2049249"/>
                    <a:pt x="591339" y="2077948"/>
                  </a:cubicBezTo>
                  <a:lnTo>
                    <a:pt x="655934" y="2189829"/>
                  </a:lnTo>
                  <a:lnTo>
                    <a:pt x="575025" y="2214944"/>
                  </a:lnTo>
                  <a:cubicBezTo>
                    <a:pt x="528155" y="2224535"/>
                    <a:pt x="479626" y="2229572"/>
                    <a:pt x="429920" y="2229572"/>
                  </a:cubicBezTo>
                  <a:cubicBezTo>
                    <a:pt x="280803" y="2229572"/>
                    <a:pt x="142274" y="2184241"/>
                    <a:pt x="27361" y="2106607"/>
                  </a:cubicBezTo>
                  <a:lnTo>
                    <a:pt x="0" y="2084033"/>
                  </a:lnTo>
                  <a:lnTo>
                    <a:pt x="43169" y="2077444"/>
                  </a:lnTo>
                  <a:cubicBezTo>
                    <a:pt x="258480" y="2033385"/>
                    <a:pt x="438782" y="1893220"/>
                    <a:pt x="537298" y="1703727"/>
                  </a:cubicBezTo>
                  <a:lnTo>
                    <a:pt x="554921" y="1662558"/>
                  </a:lnTo>
                  <a:lnTo>
                    <a:pt x="554134" y="1660727"/>
                  </a:lnTo>
                  <a:cubicBezTo>
                    <a:pt x="523471" y="1570117"/>
                    <a:pt x="506846" y="1473035"/>
                    <a:pt x="506846" y="1372071"/>
                  </a:cubicBezTo>
                  <a:cubicBezTo>
                    <a:pt x="506846" y="1278873"/>
                    <a:pt x="521012" y="1188984"/>
                    <a:pt x="547308" y="1104439"/>
                  </a:cubicBezTo>
                  <a:lnTo>
                    <a:pt x="551284" y="1093575"/>
                  </a:lnTo>
                  <a:lnTo>
                    <a:pt x="448166" y="813222"/>
                  </a:lnTo>
                  <a:lnTo>
                    <a:pt x="749427" y="761155"/>
                  </a:lnTo>
                  <a:lnTo>
                    <a:pt x="770450" y="735675"/>
                  </a:lnTo>
                  <a:lnTo>
                    <a:pt x="869720" y="653770"/>
                  </a:lnTo>
                  <a:lnTo>
                    <a:pt x="853172" y="378086"/>
                  </a:lnTo>
                  <a:lnTo>
                    <a:pt x="1087891" y="533061"/>
                  </a:lnTo>
                  <a:lnTo>
                    <a:pt x="1149948" y="51379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 w="1270">
              <a:noFill/>
            </a:ln>
            <a:effectLst>
              <a:glow rad="25400">
                <a:srgbClr val="D7D7D7">
                  <a:alpha val="10000"/>
                </a:srgbClr>
              </a:glow>
              <a:outerShdw blurRad="12700" sx="80000" sy="80000" algn="ct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brightRoom" dir="t"/>
            </a:scene3d>
            <a:sp3d contourW="6350" prstMaterial="softEdge">
              <a:bevelT w="2540" h="2540" prst="relaxedInset"/>
              <a:contourClr>
                <a:schemeClr val="bg1">
                  <a:lumMod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68661563-4191-CA95-092A-AC3F73E7C5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1999" y="3573000"/>
              <a:ext cx="395999" cy="396000"/>
            </a:xfrm>
            <a:prstGeom prst="ellipse">
              <a:avLst/>
            </a:prstGeom>
            <a:solidFill>
              <a:srgbClr val="98C8E8"/>
            </a:solidFill>
            <a:ln>
              <a:solidFill>
                <a:srgbClr val="98C8E8"/>
              </a:solidFill>
            </a:ln>
            <a:scene3d>
              <a:camera prst="orthographicFront"/>
              <a:lightRig rig="threePt" dir="t"/>
            </a:scene3d>
            <a:sp3d>
              <a:bevelT w="254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3833A775-8B0D-4657-4B85-FF798FC0B0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1999" y="3573000"/>
              <a:ext cx="395999" cy="396000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08F064D1-F254-0C25-0C61-8C381B809A1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6983" y="3605983"/>
              <a:ext cx="286019" cy="330033"/>
            </a:xfrm>
            <a:custGeom>
              <a:avLst/>
              <a:gdLst>
                <a:gd name="connsiteX0" fmla="*/ 1098070 w 2193768"/>
                <a:gd name="connsiteY0" fmla="*/ 1666697 h 2531351"/>
                <a:gd name="connsiteX1" fmla="*/ 1071904 w 2193768"/>
                <a:gd name="connsiteY1" fmla="*/ 1783225 h 2531351"/>
                <a:gd name="connsiteX2" fmla="*/ 991678 w 2193768"/>
                <a:gd name="connsiteY2" fmla="*/ 2008518 h 2531351"/>
                <a:gd name="connsiteX3" fmla="*/ 997285 w 2193768"/>
                <a:gd name="connsiteY3" fmla="*/ 2036626 h 2531351"/>
                <a:gd name="connsiteX4" fmla="*/ 1082327 w 2193768"/>
                <a:gd name="connsiteY4" fmla="*/ 2123752 h 2531351"/>
                <a:gd name="connsiteX5" fmla="*/ 1111513 w 2193768"/>
                <a:gd name="connsiteY5" fmla="*/ 2124256 h 2531351"/>
                <a:gd name="connsiteX6" fmla="*/ 1194255 w 2193768"/>
                <a:gd name="connsiteY6" fmla="*/ 2038639 h 2531351"/>
                <a:gd name="connsiteX7" fmla="*/ 1202306 w 2193768"/>
                <a:gd name="connsiteY7" fmla="*/ 2006936 h 2531351"/>
                <a:gd name="connsiteX8" fmla="*/ 1112735 w 2193768"/>
                <a:gd name="connsiteY8" fmla="*/ 1734701 h 2531351"/>
                <a:gd name="connsiteX9" fmla="*/ 1098070 w 2193768"/>
                <a:gd name="connsiteY9" fmla="*/ 1666697 h 2531351"/>
                <a:gd name="connsiteX10" fmla="*/ 747765 w 2193768"/>
                <a:gd name="connsiteY10" fmla="*/ 1464838 h 2531351"/>
                <a:gd name="connsiteX11" fmla="*/ 702693 w 2193768"/>
                <a:gd name="connsiteY11" fmla="*/ 1479934 h 2531351"/>
                <a:gd name="connsiteX12" fmla="*/ 438724 w 2193768"/>
                <a:gd name="connsiteY12" fmla="*/ 1540607 h 2531351"/>
                <a:gd name="connsiteX13" fmla="*/ 386894 w 2193768"/>
                <a:gd name="connsiteY13" fmla="*/ 1547795 h 2531351"/>
                <a:gd name="connsiteX14" fmla="*/ 373307 w 2193768"/>
                <a:gd name="connsiteY14" fmla="*/ 1600272 h 2531351"/>
                <a:gd name="connsiteX15" fmla="*/ 338370 w 2193768"/>
                <a:gd name="connsiteY15" fmla="*/ 1704796 h 2531351"/>
                <a:gd name="connsiteX16" fmla="*/ 477471 w 2193768"/>
                <a:gd name="connsiteY16" fmla="*/ 1737792 h 2531351"/>
                <a:gd name="connsiteX17" fmla="*/ 507592 w 2193768"/>
                <a:gd name="connsiteY17" fmla="*/ 1728231 h 2531351"/>
                <a:gd name="connsiteX18" fmla="*/ 747837 w 2193768"/>
                <a:gd name="connsiteY18" fmla="*/ 1465197 h 2531351"/>
                <a:gd name="connsiteX19" fmla="*/ 1440108 w 2193768"/>
                <a:gd name="connsiteY19" fmla="*/ 1463904 h 2531351"/>
                <a:gd name="connsiteX20" fmla="*/ 1684523 w 2193768"/>
                <a:gd name="connsiteY20" fmla="*/ 1725284 h 2531351"/>
                <a:gd name="connsiteX21" fmla="*/ 1720466 w 2193768"/>
                <a:gd name="connsiteY21" fmla="*/ 1736355 h 2531351"/>
                <a:gd name="connsiteX22" fmla="*/ 1841092 w 2193768"/>
                <a:gd name="connsiteY22" fmla="*/ 1706378 h 2531351"/>
                <a:gd name="connsiteX23" fmla="*/ 1851228 w 2193768"/>
                <a:gd name="connsiteY23" fmla="*/ 1692504 h 2531351"/>
                <a:gd name="connsiteX24" fmla="*/ 1815284 w 2193768"/>
                <a:gd name="connsiteY24" fmla="*/ 1565121 h 2531351"/>
                <a:gd name="connsiteX25" fmla="*/ 1788687 w 2193768"/>
                <a:gd name="connsiteY25" fmla="*/ 1544417 h 2531351"/>
                <a:gd name="connsiteX26" fmla="*/ 1595095 w 2193768"/>
                <a:gd name="connsiteY26" fmla="*/ 1512283 h 2531351"/>
                <a:gd name="connsiteX27" fmla="*/ 1440108 w 2193768"/>
                <a:gd name="connsiteY27" fmla="*/ 1463904 h 2531351"/>
                <a:gd name="connsiteX28" fmla="*/ 1099508 w 2193768"/>
                <a:gd name="connsiteY28" fmla="*/ 1380155 h 2531351"/>
                <a:gd name="connsiteX29" fmla="*/ 1118702 w 2193768"/>
                <a:gd name="connsiteY29" fmla="*/ 1481803 h 2531351"/>
                <a:gd name="connsiteX30" fmla="*/ 1273905 w 2193768"/>
                <a:gd name="connsiteY30" fmla="*/ 1881710 h 2531351"/>
                <a:gd name="connsiteX31" fmla="*/ 1325951 w 2193768"/>
                <a:gd name="connsiteY31" fmla="*/ 1949212 h 2531351"/>
                <a:gd name="connsiteX32" fmla="*/ 1351543 w 2193768"/>
                <a:gd name="connsiteY32" fmla="*/ 1953669 h 2531351"/>
                <a:gd name="connsiteX33" fmla="*/ 1396688 w 2193768"/>
                <a:gd name="connsiteY33" fmla="*/ 1937638 h 2531351"/>
                <a:gd name="connsiteX34" fmla="*/ 1418901 w 2193768"/>
                <a:gd name="connsiteY34" fmla="*/ 1936128 h 2531351"/>
                <a:gd name="connsiteX35" fmla="*/ 1413581 w 2193768"/>
                <a:gd name="connsiteY35" fmla="*/ 1960426 h 2531351"/>
                <a:gd name="connsiteX36" fmla="*/ 1345145 w 2193768"/>
                <a:gd name="connsiteY36" fmla="*/ 2068256 h 2531351"/>
                <a:gd name="connsiteX37" fmla="*/ 1211651 w 2193768"/>
                <a:gd name="connsiteY37" fmla="*/ 2299300 h 2531351"/>
                <a:gd name="connsiteX38" fmla="*/ 1098142 w 2193768"/>
                <a:gd name="connsiteY38" fmla="*/ 2531351 h 2531351"/>
                <a:gd name="connsiteX39" fmla="*/ 1035816 w 2193768"/>
                <a:gd name="connsiteY39" fmla="*/ 2405765 h 2531351"/>
                <a:gd name="connsiteX40" fmla="*/ 914471 w 2193768"/>
                <a:gd name="connsiteY40" fmla="*/ 2177093 h 2531351"/>
                <a:gd name="connsiteX41" fmla="*/ 772495 w 2193768"/>
                <a:gd name="connsiteY41" fmla="*/ 1948277 h 2531351"/>
                <a:gd name="connsiteX42" fmla="*/ 767966 w 2193768"/>
                <a:gd name="connsiteY42" fmla="*/ 1933181 h 2531351"/>
                <a:gd name="connsiteX43" fmla="*/ 769188 w 2193768"/>
                <a:gd name="connsiteY43" fmla="*/ 1931959 h 2531351"/>
                <a:gd name="connsiteX44" fmla="*/ 840428 w 2193768"/>
                <a:gd name="connsiteY44" fmla="*/ 1952806 h 2531351"/>
                <a:gd name="connsiteX45" fmla="*/ 870261 w 2193768"/>
                <a:gd name="connsiteY45" fmla="*/ 1946911 h 2531351"/>
                <a:gd name="connsiteX46" fmla="*/ 952428 w 2193768"/>
                <a:gd name="connsiteY46" fmla="*/ 1829089 h 2531351"/>
                <a:gd name="connsiteX47" fmla="*/ 1073341 w 2193768"/>
                <a:gd name="connsiteY47" fmla="*/ 1494528 h 2531351"/>
                <a:gd name="connsiteX48" fmla="*/ 1099508 w 2193768"/>
                <a:gd name="connsiteY48" fmla="*/ 1380155 h 2531351"/>
                <a:gd name="connsiteX49" fmla="*/ 353466 w 2193768"/>
                <a:gd name="connsiteY49" fmla="*/ 1306974 h 2531351"/>
                <a:gd name="connsiteX50" fmla="*/ 371366 w 2193768"/>
                <a:gd name="connsiteY50" fmla="*/ 1374045 h 2531351"/>
                <a:gd name="connsiteX51" fmla="*/ 408244 w 2193768"/>
                <a:gd name="connsiteY51" fmla="*/ 1412935 h 2531351"/>
                <a:gd name="connsiteX52" fmla="*/ 683930 w 2193768"/>
                <a:gd name="connsiteY52" fmla="*/ 1408335 h 2531351"/>
                <a:gd name="connsiteX53" fmla="*/ 965727 w 2193768"/>
                <a:gd name="connsiteY53" fmla="*/ 1331847 h 2531351"/>
                <a:gd name="connsiteX54" fmla="*/ 978953 w 2193768"/>
                <a:gd name="connsiteY54" fmla="*/ 1329978 h 2531351"/>
                <a:gd name="connsiteX55" fmla="*/ 984489 w 2193768"/>
                <a:gd name="connsiteY55" fmla="*/ 1335442 h 2531351"/>
                <a:gd name="connsiteX56" fmla="*/ 825116 w 2193768"/>
                <a:gd name="connsiteY56" fmla="*/ 1486404 h 2531351"/>
                <a:gd name="connsiteX57" fmla="*/ 629009 w 2193768"/>
                <a:gd name="connsiteY57" fmla="*/ 1776180 h 2531351"/>
                <a:gd name="connsiteX58" fmla="*/ 643817 w 2193768"/>
                <a:gd name="connsiteY58" fmla="*/ 1843034 h 2531351"/>
                <a:gd name="connsiteX59" fmla="*/ 686949 w 2193768"/>
                <a:gd name="connsiteY59" fmla="*/ 1890408 h 2531351"/>
                <a:gd name="connsiteX60" fmla="*/ 11213 w 2193768"/>
                <a:gd name="connsiteY60" fmla="*/ 1895296 h 2531351"/>
                <a:gd name="connsiteX61" fmla="*/ 9920 w 2193768"/>
                <a:gd name="connsiteY61" fmla="*/ 1893714 h 2531351"/>
                <a:gd name="connsiteX62" fmla="*/ 64913 w 2193768"/>
                <a:gd name="connsiteY62" fmla="*/ 1806660 h 2531351"/>
                <a:gd name="connsiteX63" fmla="*/ 282874 w 2193768"/>
                <a:gd name="connsiteY63" fmla="*/ 1443559 h 2531351"/>
                <a:gd name="connsiteX64" fmla="*/ 353466 w 2193768"/>
                <a:gd name="connsiteY64" fmla="*/ 1306974 h 2531351"/>
                <a:gd name="connsiteX65" fmla="*/ 1840877 w 2193768"/>
                <a:gd name="connsiteY65" fmla="*/ 1306615 h 2531351"/>
                <a:gd name="connsiteX66" fmla="*/ 2193122 w 2193768"/>
                <a:gd name="connsiteY66" fmla="*/ 1897166 h 2531351"/>
                <a:gd name="connsiteX67" fmla="*/ 1502649 w 2193768"/>
                <a:gd name="connsiteY67" fmla="*/ 1885592 h 2531351"/>
                <a:gd name="connsiteX68" fmla="*/ 1562746 w 2193768"/>
                <a:gd name="connsiteY68" fmla="*/ 1832036 h 2531351"/>
                <a:gd name="connsiteX69" fmla="*/ 1572810 w 2193768"/>
                <a:gd name="connsiteY69" fmla="*/ 1797818 h 2531351"/>
                <a:gd name="connsiteX70" fmla="*/ 1445499 w 2193768"/>
                <a:gd name="connsiteY70" fmla="*/ 1573747 h 2531351"/>
                <a:gd name="connsiteX71" fmla="*/ 1278434 w 2193768"/>
                <a:gd name="connsiteY71" fmla="*/ 1396187 h 2531351"/>
                <a:gd name="connsiteX72" fmla="*/ 1223297 w 2193768"/>
                <a:gd name="connsiteY72" fmla="*/ 1350035 h 2531351"/>
                <a:gd name="connsiteX73" fmla="*/ 1203528 w 2193768"/>
                <a:gd name="connsiteY73" fmla="*/ 1325738 h 2531351"/>
                <a:gd name="connsiteX74" fmla="*/ 1204894 w 2193768"/>
                <a:gd name="connsiteY74" fmla="*/ 1324156 h 2531351"/>
                <a:gd name="connsiteX75" fmla="*/ 1504662 w 2193768"/>
                <a:gd name="connsiteY75" fmla="*/ 1407473 h 2531351"/>
                <a:gd name="connsiteX76" fmla="*/ 1799398 w 2193768"/>
                <a:gd name="connsiteY76" fmla="*/ 1410133 h 2531351"/>
                <a:gd name="connsiteX77" fmla="*/ 1818808 w 2193768"/>
                <a:gd name="connsiteY77" fmla="*/ 1391586 h 2531351"/>
                <a:gd name="connsiteX78" fmla="*/ 1840877 w 2193768"/>
                <a:gd name="connsiteY78" fmla="*/ 1306615 h 2531351"/>
                <a:gd name="connsiteX79" fmla="*/ 902825 w 2193768"/>
                <a:gd name="connsiteY79" fmla="*/ 934097 h 2531351"/>
                <a:gd name="connsiteX80" fmla="*/ 1028267 w 2193768"/>
                <a:gd name="connsiteY80" fmla="*/ 988732 h 2531351"/>
                <a:gd name="connsiteX81" fmla="*/ 1039050 w 2193768"/>
                <a:gd name="connsiteY81" fmla="*/ 1005409 h 2531351"/>
                <a:gd name="connsiteX82" fmla="*/ 1092103 w 2193768"/>
                <a:gd name="connsiteY82" fmla="*/ 1227755 h 2531351"/>
                <a:gd name="connsiteX83" fmla="*/ 1100873 w 2193768"/>
                <a:gd name="connsiteY83" fmla="*/ 1239976 h 2531351"/>
                <a:gd name="connsiteX84" fmla="*/ 1145587 w 2193768"/>
                <a:gd name="connsiteY84" fmla="*/ 1022087 h 2531351"/>
                <a:gd name="connsiteX85" fmla="*/ 1185412 w 2193768"/>
                <a:gd name="connsiteY85" fmla="*/ 973707 h 2531351"/>
                <a:gd name="connsiteX86" fmla="*/ 1273977 w 2193768"/>
                <a:gd name="connsiteY86" fmla="*/ 936685 h 2531351"/>
                <a:gd name="connsiteX87" fmla="*/ 1291733 w 2193768"/>
                <a:gd name="connsiteY87" fmla="*/ 948043 h 2531351"/>
                <a:gd name="connsiteX88" fmla="*/ 1301293 w 2193768"/>
                <a:gd name="connsiteY88" fmla="*/ 1048685 h 2531351"/>
                <a:gd name="connsiteX89" fmla="*/ 1285335 w 2193768"/>
                <a:gd name="connsiteY89" fmla="*/ 1096418 h 2531351"/>
                <a:gd name="connsiteX90" fmla="*/ 1173263 w 2193768"/>
                <a:gd name="connsiteY90" fmla="*/ 1203242 h 2531351"/>
                <a:gd name="connsiteX91" fmla="*/ 1128765 w 2193768"/>
                <a:gd name="connsiteY91" fmla="*/ 1247812 h 2531351"/>
                <a:gd name="connsiteX92" fmla="*/ 1122439 w 2193768"/>
                <a:gd name="connsiteY92" fmla="*/ 1250543 h 2531351"/>
                <a:gd name="connsiteX93" fmla="*/ 1124596 w 2193768"/>
                <a:gd name="connsiteY93" fmla="*/ 1253203 h 2531351"/>
                <a:gd name="connsiteX94" fmla="*/ 1129628 w 2193768"/>
                <a:gd name="connsiteY94" fmla="*/ 1249537 h 2531351"/>
                <a:gd name="connsiteX95" fmla="*/ 1263840 w 2193768"/>
                <a:gd name="connsiteY95" fmla="*/ 1205758 h 2531351"/>
                <a:gd name="connsiteX96" fmla="*/ 1353483 w 2193768"/>
                <a:gd name="connsiteY96" fmla="*/ 1180526 h 2531351"/>
                <a:gd name="connsiteX97" fmla="*/ 1378931 w 2193768"/>
                <a:gd name="connsiteY97" fmla="*/ 1184192 h 2531351"/>
                <a:gd name="connsiteX98" fmla="*/ 1483814 w 2193768"/>
                <a:gd name="connsiteY98" fmla="*/ 1264130 h 2531351"/>
                <a:gd name="connsiteX99" fmla="*/ 1379578 w 2193768"/>
                <a:gd name="connsiteY99" fmla="*/ 1336735 h 2531351"/>
                <a:gd name="connsiteX100" fmla="*/ 1342413 w 2193768"/>
                <a:gd name="connsiteY100" fmla="*/ 1342846 h 2531351"/>
                <a:gd name="connsiteX101" fmla="*/ 1116257 w 2193768"/>
                <a:gd name="connsiteY101" fmla="*/ 1279513 h 2531351"/>
                <a:gd name="connsiteX102" fmla="*/ 1168806 w 2193768"/>
                <a:gd name="connsiteY102" fmla="*/ 1323724 h 2531351"/>
                <a:gd name="connsiteX103" fmla="*/ 1283250 w 2193768"/>
                <a:gd name="connsiteY103" fmla="*/ 1427097 h 2531351"/>
                <a:gd name="connsiteX104" fmla="*/ 1304816 w 2193768"/>
                <a:gd name="connsiteY104" fmla="*/ 1491364 h 2531351"/>
                <a:gd name="connsiteX105" fmla="*/ 1296621 w 2193768"/>
                <a:gd name="connsiteY105" fmla="*/ 1559944 h 2531351"/>
                <a:gd name="connsiteX106" fmla="*/ 1288498 w 2193768"/>
                <a:gd name="connsiteY106" fmla="*/ 1595887 h 2531351"/>
                <a:gd name="connsiteX107" fmla="*/ 1169094 w 2193768"/>
                <a:gd name="connsiteY107" fmla="*/ 1540247 h 2531351"/>
                <a:gd name="connsiteX108" fmla="*/ 1150907 w 2193768"/>
                <a:gd name="connsiteY108" fmla="*/ 1512571 h 2531351"/>
                <a:gd name="connsiteX109" fmla="*/ 1101807 w 2193768"/>
                <a:gd name="connsiteY109" fmla="*/ 1297342 h 2531351"/>
                <a:gd name="connsiteX110" fmla="*/ 1094619 w 2193768"/>
                <a:gd name="connsiteY110" fmla="*/ 1281742 h 2531351"/>
                <a:gd name="connsiteX111" fmla="*/ 1049546 w 2193768"/>
                <a:gd name="connsiteY111" fmla="*/ 1508042 h 2531351"/>
                <a:gd name="connsiteX112" fmla="*/ 1009793 w 2193768"/>
                <a:gd name="connsiteY112" fmla="*/ 1556493 h 2531351"/>
                <a:gd name="connsiteX113" fmla="*/ 921228 w 2193768"/>
                <a:gd name="connsiteY113" fmla="*/ 1593515 h 2531351"/>
                <a:gd name="connsiteX114" fmla="*/ 903328 w 2193768"/>
                <a:gd name="connsiteY114" fmla="*/ 1582373 h 2531351"/>
                <a:gd name="connsiteX115" fmla="*/ 893767 w 2193768"/>
                <a:gd name="connsiteY115" fmla="*/ 1481731 h 2531351"/>
                <a:gd name="connsiteX116" fmla="*/ 909510 w 2193768"/>
                <a:gd name="connsiteY116" fmla="*/ 1433783 h 2531351"/>
                <a:gd name="connsiteX117" fmla="*/ 1052709 w 2193768"/>
                <a:gd name="connsiteY117" fmla="*/ 1301727 h 2531351"/>
                <a:gd name="connsiteX118" fmla="*/ 1066296 w 2193768"/>
                <a:gd name="connsiteY118" fmla="*/ 1282533 h 2531351"/>
                <a:gd name="connsiteX119" fmla="*/ 1072622 w 2193768"/>
                <a:gd name="connsiteY119" fmla="*/ 1279801 h 2531351"/>
                <a:gd name="connsiteX120" fmla="*/ 1070465 w 2193768"/>
                <a:gd name="connsiteY120" fmla="*/ 1277141 h 2531351"/>
                <a:gd name="connsiteX121" fmla="*/ 1065001 w 2193768"/>
                <a:gd name="connsiteY121" fmla="*/ 1280951 h 2531351"/>
                <a:gd name="connsiteX122" fmla="*/ 974065 w 2193768"/>
                <a:gd name="connsiteY122" fmla="*/ 1310856 h 2531351"/>
                <a:gd name="connsiteX123" fmla="*/ 843734 w 2193768"/>
                <a:gd name="connsiteY123" fmla="*/ 1349028 h 2531351"/>
                <a:gd name="connsiteX124" fmla="*/ 815842 w 2193768"/>
                <a:gd name="connsiteY124" fmla="*/ 1346297 h 2531351"/>
                <a:gd name="connsiteX125" fmla="*/ 710528 w 2193768"/>
                <a:gd name="connsiteY125" fmla="*/ 1266071 h 2531351"/>
                <a:gd name="connsiteX126" fmla="*/ 823534 w 2193768"/>
                <a:gd name="connsiteY126" fmla="*/ 1187714 h 2531351"/>
                <a:gd name="connsiteX127" fmla="*/ 849341 w 2193768"/>
                <a:gd name="connsiteY127" fmla="*/ 1186708 h 2531351"/>
                <a:gd name="connsiteX128" fmla="*/ 1068309 w 2193768"/>
                <a:gd name="connsiteY128" fmla="*/ 1253131 h 2531351"/>
                <a:gd name="connsiteX129" fmla="*/ 1083261 w 2193768"/>
                <a:gd name="connsiteY129" fmla="*/ 1253131 h 2531351"/>
                <a:gd name="connsiteX130" fmla="*/ 944735 w 2193768"/>
                <a:gd name="connsiteY130" fmla="*/ 1133799 h 2531351"/>
                <a:gd name="connsiteX131" fmla="*/ 902321 w 2193768"/>
                <a:gd name="connsiteY131" fmla="*/ 1094118 h 2531351"/>
                <a:gd name="connsiteX132" fmla="*/ 887944 w 2193768"/>
                <a:gd name="connsiteY132" fmla="*/ 1063494 h 2531351"/>
                <a:gd name="connsiteX133" fmla="*/ 902825 w 2193768"/>
                <a:gd name="connsiteY133" fmla="*/ 934097 h 2531351"/>
                <a:gd name="connsiteX134" fmla="*/ 493799 w 2193768"/>
                <a:gd name="connsiteY134" fmla="*/ 790890 h 2531351"/>
                <a:gd name="connsiteX135" fmla="*/ 473805 w 2193768"/>
                <a:gd name="connsiteY135" fmla="*/ 794349 h 2531351"/>
                <a:gd name="connsiteX136" fmla="*/ 353108 w 2193768"/>
                <a:gd name="connsiteY136" fmla="*/ 824327 h 2531351"/>
                <a:gd name="connsiteX137" fmla="*/ 342397 w 2193768"/>
                <a:gd name="connsiteY137" fmla="*/ 835756 h 2531351"/>
                <a:gd name="connsiteX138" fmla="*/ 381647 w 2193768"/>
                <a:gd name="connsiteY138" fmla="*/ 973420 h 2531351"/>
                <a:gd name="connsiteX139" fmla="*/ 401128 w 2193768"/>
                <a:gd name="connsiteY139" fmla="*/ 985640 h 2531351"/>
                <a:gd name="connsiteX140" fmla="*/ 592490 w 2193768"/>
                <a:gd name="connsiteY140" fmla="*/ 1015689 h 2531351"/>
                <a:gd name="connsiteX141" fmla="*/ 755314 w 2193768"/>
                <a:gd name="connsiteY141" fmla="*/ 1067951 h 2531351"/>
                <a:gd name="connsiteX142" fmla="*/ 509749 w 2193768"/>
                <a:gd name="connsiteY142" fmla="*/ 805061 h 2531351"/>
                <a:gd name="connsiteX143" fmla="*/ 493799 w 2193768"/>
                <a:gd name="connsiteY143" fmla="*/ 790890 h 2531351"/>
                <a:gd name="connsiteX144" fmla="*/ 1700212 w 2193768"/>
                <a:gd name="connsiteY144" fmla="*/ 789524 h 2531351"/>
                <a:gd name="connsiteX145" fmla="*/ 1688477 w 2193768"/>
                <a:gd name="connsiteY145" fmla="*/ 799526 h 2531351"/>
                <a:gd name="connsiteX146" fmla="*/ 1445427 w 2193768"/>
                <a:gd name="connsiteY146" fmla="*/ 1064500 h 2531351"/>
                <a:gd name="connsiteX147" fmla="*/ 1800044 w 2193768"/>
                <a:gd name="connsiteY147" fmla="*/ 985425 h 2531351"/>
                <a:gd name="connsiteX148" fmla="*/ 1813272 w 2193768"/>
                <a:gd name="connsiteY148" fmla="*/ 969250 h 2531351"/>
                <a:gd name="connsiteX149" fmla="*/ 1851587 w 2193768"/>
                <a:gd name="connsiteY149" fmla="*/ 836835 h 2531351"/>
                <a:gd name="connsiteX150" fmla="*/ 1842745 w 2193768"/>
                <a:gd name="connsiteY150" fmla="*/ 824039 h 2531351"/>
                <a:gd name="connsiteX151" fmla="*/ 1714428 w 2193768"/>
                <a:gd name="connsiteY151" fmla="*/ 791978 h 2531351"/>
                <a:gd name="connsiteX152" fmla="*/ 1700212 w 2193768"/>
                <a:gd name="connsiteY152" fmla="*/ 789524 h 2531351"/>
                <a:gd name="connsiteX153" fmla="*/ 2193768 w 2193768"/>
                <a:gd name="connsiteY153" fmla="*/ 632029 h 2531351"/>
                <a:gd name="connsiteX154" fmla="*/ 1839510 w 2193768"/>
                <a:gd name="connsiteY154" fmla="*/ 1227539 h 2531351"/>
                <a:gd name="connsiteX155" fmla="*/ 1823479 w 2193768"/>
                <a:gd name="connsiteY155" fmla="*/ 1161188 h 2531351"/>
                <a:gd name="connsiteX156" fmla="*/ 1774812 w 2193768"/>
                <a:gd name="connsiteY156" fmla="*/ 1114821 h 2531351"/>
                <a:gd name="connsiteX157" fmla="*/ 1345432 w 2193768"/>
                <a:gd name="connsiteY157" fmla="*/ 1159966 h 2531351"/>
                <a:gd name="connsiteX158" fmla="*/ 1199502 w 2193768"/>
                <a:gd name="connsiteY158" fmla="*/ 1210718 h 2531351"/>
                <a:gd name="connsiteX159" fmla="*/ 1187425 w 2193768"/>
                <a:gd name="connsiteY159" fmla="*/ 1209280 h 2531351"/>
                <a:gd name="connsiteX160" fmla="*/ 1367142 w 2193768"/>
                <a:gd name="connsiteY160" fmla="*/ 1045810 h 2531351"/>
                <a:gd name="connsiteX161" fmla="*/ 1571301 w 2193768"/>
                <a:gd name="connsiteY161" fmla="*/ 736049 h 2531351"/>
                <a:gd name="connsiteX162" fmla="*/ 1560015 w 2193768"/>
                <a:gd name="connsiteY162" fmla="*/ 694786 h 2531351"/>
                <a:gd name="connsiteX163" fmla="*/ 1499917 w 2193768"/>
                <a:gd name="connsiteY163" fmla="*/ 640296 h 2531351"/>
                <a:gd name="connsiteX164" fmla="*/ 2193768 w 2193768"/>
                <a:gd name="connsiteY164" fmla="*/ 632029 h 2531351"/>
                <a:gd name="connsiteX165" fmla="*/ 0 w 2193768"/>
                <a:gd name="connsiteY165" fmla="*/ 631957 h 2531351"/>
                <a:gd name="connsiteX166" fmla="*/ 693564 w 2193768"/>
                <a:gd name="connsiteY166" fmla="*/ 640224 h 2531351"/>
                <a:gd name="connsiteX167" fmla="*/ 634329 w 2193768"/>
                <a:gd name="connsiteY167" fmla="*/ 694571 h 2531351"/>
                <a:gd name="connsiteX168" fmla="*/ 621173 w 2193768"/>
                <a:gd name="connsiteY168" fmla="*/ 733246 h 2531351"/>
                <a:gd name="connsiteX169" fmla="*/ 676239 w 2193768"/>
                <a:gd name="connsiteY169" fmla="*/ 851859 h 2531351"/>
                <a:gd name="connsiteX170" fmla="*/ 919359 w 2193768"/>
                <a:gd name="connsiteY170" fmla="*/ 1138400 h 2531351"/>
                <a:gd name="connsiteX171" fmla="*/ 990600 w 2193768"/>
                <a:gd name="connsiteY171" fmla="*/ 1204895 h 2531351"/>
                <a:gd name="connsiteX172" fmla="*/ 989234 w 2193768"/>
                <a:gd name="connsiteY172" fmla="*/ 1206477 h 2531351"/>
                <a:gd name="connsiteX173" fmla="*/ 687310 w 2193768"/>
                <a:gd name="connsiteY173" fmla="*/ 1122513 h 2531351"/>
                <a:gd name="connsiteX174" fmla="*/ 398037 w 2193768"/>
                <a:gd name="connsiteY174" fmla="*/ 1119781 h 2531351"/>
                <a:gd name="connsiteX175" fmla="*/ 374530 w 2193768"/>
                <a:gd name="connsiteY175" fmla="*/ 1143648 h 2531351"/>
                <a:gd name="connsiteX176" fmla="*/ 352964 w 2193768"/>
                <a:gd name="connsiteY176" fmla="*/ 1223154 h 2531351"/>
                <a:gd name="connsiteX177" fmla="*/ 0 w 2193768"/>
                <a:gd name="connsiteY177" fmla="*/ 631957 h 2531351"/>
                <a:gd name="connsiteX178" fmla="*/ 1094260 w 2193768"/>
                <a:gd name="connsiteY178" fmla="*/ 391137 h 2531351"/>
                <a:gd name="connsiteX179" fmla="*/ 995127 w 2193768"/>
                <a:gd name="connsiteY179" fmla="*/ 493575 h 2531351"/>
                <a:gd name="connsiteX180" fmla="*/ 992037 w 2193768"/>
                <a:gd name="connsiteY180" fmla="*/ 523193 h 2531351"/>
                <a:gd name="connsiteX181" fmla="*/ 1093684 w 2193768"/>
                <a:gd name="connsiteY181" fmla="*/ 865374 h 2531351"/>
                <a:gd name="connsiteX182" fmla="*/ 1104036 w 2193768"/>
                <a:gd name="connsiteY182" fmla="*/ 830796 h 2531351"/>
                <a:gd name="connsiteX183" fmla="*/ 1204678 w 2193768"/>
                <a:gd name="connsiteY183" fmla="*/ 517729 h 2531351"/>
                <a:gd name="connsiteX184" fmla="*/ 1201874 w 2193768"/>
                <a:gd name="connsiteY184" fmla="*/ 497098 h 2531351"/>
                <a:gd name="connsiteX185" fmla="*/ 1124452 w 2193768"/>
                <a:gd name="connsiteY185" fmla="*/ 424708 h 2531351"/>
                <a:gd name="connsiteX186" fmla="*/ 1094260 w 2193768"/>
                <a:gd name="connsiteY186" fmla="*/ 391137 h 2531351"/>
                <a:gd name="connsiteX187" fmla="*/ 1095841 w 2193768"/>
                <a:gd name="connsiteY187" fmla="*/ 0 h 2531351"/>
                <a:gd name="connsiteX188" fmla="*/ 1144293 w 2193768"/>
                <a:gd name="connsiteY188" fmla="*/ 98989 h 2531351"/>
                <a:gd name="connsiteX189" fmla="*/ 1316821 w 2193768"/>
                <a:gd name="connsiteY189" fmla="*/ 418382 h 2531351"/>
                <a:gd name="connsiteX190" fmla="*/ 1419619 w 2193768"/>
                <a:gd name="connsiteY190" fmla="*/ 580486 h 2531351"/>
                <a:gd name="connsiteX191" fmla="*/ 1425514 w 2193768"/>
                <a:gd name="connsiteY191" fmla="*/ 597883 h 2531351"/>
                <a:gd name="connsiteX192" fmla="*/ 1424939 w 2193768"/>
                <a:gd name="connsiteY192" fmla="*/ 598674 h 2531351"/>
                <a:gd name="connsiteX193" fmla="*/ 1351183 w 2193768"/>
                <a:gd name="connsiteY193" fmla="*/ 577108 h 2531351"/>
                <a:gd name="connsiteX194" fmla="*/ 1325735 w 2193768"/>
                <a:gd name="connsiteY194" fmla="*/ 582140 h 2531351"/>
                <a:gd name="connsiteX195" fmla="*/ 1244215 w 2193768"/>
                <a:gd name="connsiteY195" fmla="*/ 697159 h 2531351"/>
                <a:gd name="connsiteX196" fmla="*/ 1107630 w 2193768"/>
                <a:gd name="connsiteY196" fmla="*/ 1106914 h 2531351"/>
                <a:gd name="connsiteX197" fmla="*/ 1095122 w 2193768"/>
                <a:gd name="connsiteY197" fmla="*/ 1150620 h 2531351"/>
                <a:gd name="connsiteX198" fmla="*/ 1075784 w 2193768"/>
                <a:gd name="connsiteY198" fmla="*/ 1057168 h 2531351"/>
                <a:gd name="connsiteX199" fmla="*/ 992252 w 2193768"/>
                <a:gd name="connsiteY199" fmla="*/ 782704 h 2531351"/>
                <a:gd name="connsiteX200" fmla="*/ 892617 w 2193768"/>
                <a:gd name="connsiteY200" fmla="*/ 610176 h 2531351"/>
                <a:gd name="connsiteX201" fmla="*/ 877233 w 2193768"/>
                <a:gd name="connsiteY201" fmla="*/ 591773 h 2531351"/>
                <a:gd name="connsiteX202" fmla="*/ 832304 w 2193768"/>
                <a:gd name="connsiteY202" fmla="*/ 581637 h 2531351"/>
                <a:gd name="connsiteX203" fmla="*/ 757973 w 2193768"/>
                <a:gd name="connsiteY203" fmla="*/ 603203 h 2531351"/>
                <a:gd name="connsiteX204" fmla="*/ 1095841 w 2193768"/>
                <a:gd name="connsiteY204" fmla="*/ 0 h 253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</a:cxnLst>
              <a:rect l="l" t="t" r="r" b="b"/>
              <a:pathLst>
                <a:path w="2193768" h="2531351">
                  <a:moveTo>
                    <a:pt x="1098070" y="1666697"/>
                  </a:moveTo>
                  <a:cubicBezTo>
                    <a:pt x="1090090" y="1706594"/>
                    <a:pt x="1080817" y="1744909"/>
                    <a:pt x="1071904" y="1783225"/>
                  </a:cubicBezTo>
                  <a:cubicBezTo>
                    <a:pt x="1053141" y="1860927"/>
                    <a:pt x="1026256" y="1936444"/>
                    <a:pt x="991678" y="2008518"/>
                  </a:cubicBezTo>
                  <a:cubicBezTo>
                    <a:pt x="986286" y="2020020"/>
                    <a:pt x="983914" y="2026274"/>
                    <a:pt x="997285" y="2036626"/>
                  </a:cubicBezTo>
                  <a:cubicBezTo>
                    <a:pt x="1029418" y="2061499"/>
                    <a:pt x="1060545" y="2088600"/>
                    <a:pt x="1082327" y="2123752"/>
                  </a:cubicBezTo>
                  <a:cubicBezTo>
                    <a:pt x="1093182" y="2141221"/>
                    <a:pt x="1101593" y="2140430"/>
                    <a:pt x="1111513" y="2124256"/>
                  </a:cubicBezTo>
                  <a:cubicBezTo>
                    <a:pt x="1132720" y="2089535"/>
                    <a:pt x="1162409" y="2062577"/>
                    <a:pt x="1194255" y="2038639"/>
                  </a:cubicBezTo>
                  <a:cubicBezTo>
                    <a:pt x="1208632" y="2027999"/>
                    <a:pt x="1209063" y="2021817"/>
                    <a:pt x="1202306" y="2006936"/>
                  </a:cubicBezTo>
                  <a:cubicBezTo>
                    <a:pt x="1162625" y="1919522"/>
                    <a:pt x="1127544" y="1830454"/>
                    <a:pt x="1112735" y="1734701"/>
                  </a:cubicBezTo>
                  <a:cubicBezTo>
                    <a:pt x="1108925" y="1711841"/>
                    <a:pt x="1102958" y="1689341"/>
                    <a:pt x="1098070" y="1666697"/>
                  </a:cubicBezTo>
                  <a:close/>
                  <a:moveTo>
                    <a:pt x="747765" y="1464838"/>
                  </a:moveTo>
                  <a:lnTo>
                    <a:pt x="702693" y="1479934"/>
                  </a:lnTo>
                  <a:cubicBezTo>
                    <a:pt x="616429" y="1509120"/>
                    <a:pt x="530165" y="1532987"/>
                    <a:pt x="438724" y="1540607"/>
                  </a:cubicBezTo>
                  <a:cubicBezTo>
                    <a:pt x="421400" y="1542044"/>
                    <a:pt x="399977" y="1537659"/>
                    <a:pt x="386894" y="1547795"/>
                  </a:cubicBezTo>
                  <a:cubicBezTo>
                    <a:pt x="372157" y="1559081"/>
                    <a:pt x="376471" y="1582301"/>
                    <a:pt x="373307" y="1600272"/>
                  </a:cubicBezTo>
                  <a:cubicBezTo>
                    <a:pt x="366909" y="1636216"/>
                    <a:pt x="350232" y="1668709"/>
                    <a:pt x="338370" y="1704796"/>
                  </a:cubicBezTo>
                  <a:cubicBezTo>
                    <a:pt x="386463" y="1706284"/>
                    <a:pt x="433836" y="1717506"/>
                    <a:pt x="477471" y="1737792"/>
                  </a:cubicBezTo>
                  <a:cubicBezTo>
                    <a:pt x="490986" y="1744118"/>
                    <a:pt x="499037" y="1741315"/>
                    <a:pt x="507592" y="1728231"/>
                  </a:cubicBezTo>
                  <a:cubicBezTo>
                    <a:pt x="572290" y="1626799"/>
                    <a:pt x="658339" y="1544848"/>
                    <a:pt x="747837" y="1465197"/>
                  </a:cubicBezTo>
                  <a:close/>
                  <a:moveTo>
                    <a:pt x="1440108" y="1463904"/>
                  </a:moveTo>
                  <a:cubicBezTo>
                    <a:pt x="1534423" y="1545064"/>
                    <a:pt x="1619825" y="1625218"/>
                    <a:pt x="1684523" y="1725284"/>
                  </a:cubicBezTo>
                  <a:cubicBezTo>
                    <a:pt x="1694731" y="1741243"/>
                    <a:pt x="1704580" y="1743831"/>
                    <a:pt x="1720466" y="1736355"/>
                  </a:cubicBezTo>
                  <a:cubicBezTo>
                    <a:pt x="1758351" y="1718584"/>
                    <a:pt x="1799326" y="1708398"/>
                    <a:pt x="1841092" y="1706378"/>
                  </a:cubicBezTo>
                  <a:cubicBezTo>
                    <a:pt x="1850725" y="1705946"/>
                    <a:pt x="1857051" y="1705084"/>
                    <a:pt x="1851228" y="1692504"/>
                  </a:cubicBezTo>
                  <a:cubicBezTo>
                    <a:pt x="1832681" y="1652161"/>
                    <a:pt x="1820605" y="1609187"/>
                    <a:pt x="1815284" y="1565121"/>
                  </a:cubicBezTo>
                  <a:cubicBezTo>
                    <a:pt x="1812984" y="1547724"/>
                    <a:pt x="1804358" y="1545495"/>
                    <a:pt x="1788687" y="1544417"/>
                  </a:cubicBezTo>
                  <a:cubicBezTo>
                    <a:pt x="1723270" y="1540248"/>
                    <a:pt x="1658356" y="1529479"/>
                    <a:pt x="1595095" y="1512283"/>
                  </a:cubicBezTo>
                  <a:cubicBezTo>
                    <a:pt x="1544487" y="1498481"/>
                    <a:pt x="1494885" y="1481372"/>
                    <a:pt x="1440108" y="1463904"/>
                  </a:cubicBezTo>
                  <a:close/>
                  <a:moveTo>
                    <a:pt x="1099508" y="1380155"/>
                  </a:moveTo>
                  <a:cubicBezTo>
                    <a:pt x="1105834" y="1414014"/>
                    <a:pt x="1111225" y="1448160"/>
                    <a:pt x="1118702" y="1481803"/>
                  </a:cubicBezTo>
                  <a:cubicBezTo>
                    <a:pt x="1149829" y="1623061"/>
                    <a:pt x="1191882" y="1760221"/>
                    <a:pt x="1273905" y="1881710"/>
                  </a:cubicBezTo>
                  <a:cubicBezTo>
                    <a:pt x="1289792" y="1905217"/>
                    <a:pt x="1304817" y="1929443"/>
                    <a:pt x="1325951" y="1949212"/>
                  </a:cubicBezTo>
                  <a:cubicBezTo>
                    <a:pt x="1332133" y="1956911"/>
                    <a:pt x="1343132" y="1958816"/>
                    <a:pt x="1351543" y="1953669"/>
                  </a:cubicBezTo>
                  <a:cubicBezTo>
                    <a:pt x="1366208" y="1947299"/>
                    <a:pt x="1381304" y="1941944"/>
                    <a:pt x="1396688" y="1937638"/>
                  </a:cubicBezTo>
                  <a:cubicBezTo>
                    <a:pt x="1403876" y="1935409"/>
                    <a:pt x="1412143" y="1927933"/>
                    <a:pt x="1418901" y="1936128"/>
                  </a:cubicBezTo>
                  <a:cubicBezTo>
                    <a:pt x="1425658" y="1944323"/>
                    <a:pt x="1417895" y="1953381"/>
                    <a:pt x="1413581" y="1960426"/>
                  </a:cubicBezTo>
                  <a:cubicBezTo>
                    <a:pt x="1391224" y="1996707"/>
                    <a:pt x="1368365" y="2032651"/>
                    <a:pt x="1345145" y="2068256"/>
                  </a:cubicBezTo>
                  <a:cubicBezTo>
                    <a:pt x="1296478" y="2142875"/>
                    <a:pt x="1253633" y="2220800"/>
                    <a:pt x="1211651" y="2299300"/>
                  </a:cubicBezTo>
                  <a:cubicBezTo>
                    <a:pt x="1171826" y="2373919"/>
                    <a:pt x="1132576" y="2449040"/>
                    <a:pt x="1098142" y="2531351"/>
                  </a:cubicBezTo>
                  <a:cubicBezTo>
                    <a:pt x="1076576" y="2487356"/>
                    <a:pt x="1055010" y="2447100"/>
                    <a:pt x="1035816" y="2405765"/>
                  </a:cubicBezTo>
                  <a:cubicBezTo>
                    <a:pt x="999873" y="2327192"/>
                    <a:pt x="956741" y="2252214"/>
                    <a:pt x="914471" y="2177093"/>
                  </a:cubicBezTo>
                  <a:cubicBezTo>
                    <a:pt x="870261" y="2098880"/>
                    <a:pt x="821809" y="2023255"/>
                    <a:pt x="772495" y="1948277"/>
                  </a:cubicBezTo>
                  <a:cubicBezTo>
                    <a:pt x="770266" y="1943489"/>
                    <a:pt x="768757" y="1938407"/>
                    <a:pt x="767966" y="1933181"/>
                  </a:cubicBezTo>
                  <a:lnTo>
                    <a:pt x="769188" y="1931959"/>
                  </a:lnTo>
                  <a:cubicBezTo>
                    <a:pt x="794708" y="1932749"/>
                    <a:pt x="817568" y="1943461"/>
                    <a:pt x="840428" y="1952806"/>
                  </a:cubicBezTo>
                  <a:cubicBezTo>
                    <a:pt x="853368" y="1958125"/>
                    <a:pt x="861203" y="1957335"/>
                    <a:pt x="870261" y="1946911"/>
                  </a:cubicBezTo>
                  <a:cubicBezTo>
                    <a:pt x="901603" y="1910572"/>
                    <a:pt x="929137" y="1871085"/>
                    <a:pt x="952428" y="1829089"/>
                  </a:cubicBezTo>
                  <a:cubicBezTo>
                    <a:pt x="1011447" y="1724206"/>
                    <a:pt x="1044946" y="1610265"/>
                    <a:pt x="1073341" y="1494528"/>
                  </a:cubicBezTo>
                  <a:cubicBezTo>
                    <a:pt x="1082543" y="1457074"/>
                    <a:pt x="1087287" y="1418615"/>
                    <a:pt x="1099508" y="1380155"/>
                  </a:cubicBezTo>
                  <a:close/>
                  <a:moveTo>
                    <a:pt x="353466" y="1306974"/>
                  </a:moveTo>
                  <a:cubicBezTo>
                    <a:pt x="363962" y="1328540"/>
                    <a:pt x="367341" y="1351400"/>
                    <a:pt x="371366" y="1374045"/>
                  </a:cubicBezTo>
                  <a:cubicBezTo>
                    <a:pt x="375176" y="1395611"/>
                    <a:pt x="381359" y="1408263"/>
                    <a:pt x="408244" y="1412935"/>
                  </a:cubicBezTo>
                  <a:cubicBezTo>
                    <a:pt x="500834" y="1428967"/>
                    <a:pt x="592203" y="1422784"/>
                    <a:pt x="683930" y="1408335"/>
                  </a:cubicBezTo>
                  <a:cubicBezTo>
                    <a:pt x="780690" y="1393023"/>
                    <a:pt x="873783" y="1364556"/>
                    <a:pt x="965727" y="1331847"/>
                  </a:cubicBezTo>
                  <a:cubicBezTo>
                    <a:pt x="970040" y="1330790"/>
                    <a:pt x="974497" y="1330165"/>
                    <a:pt x="978953" y="1329978"/>
                  </a:cubicBezTo>
                  <a:lnTo>
                    <a:pt x="984489" y="1335442"/>
                  </a:lnTo>
                  <a:cubicBezTo>
                    <a:pt x="929136" y="1383318"/>
                    <a:pt x="875796" y="1433280"/>
                    <a:pt x="825116" y="1486404"/>
                  </a:cubicBezTo>
                  <a:cubicBezTo>
                    <a:pt x="743165" y="1571734"/>
                    <a:pt x="674153" y="1665762"/>
                    <a:pt x="629009" y="1776180"/>
                  </a:cubicBezTo>
                  <a:cubicBezTo>
                    <a:pt x="613121" y="1815286"/>
                    <a:pt x="613265" y="1814927"/>
                    <a:pt x="643817" y="1843034"/>
                  </a:cubicBezTo>
                  <a:cubicBezTo>
                    <a:pt x="658913" y="1856908"/>
                    <a:pt x="671565" y="1873442"/>
                    <a:pt x="686949" y="1890408"/>
                  </a:cubicBezTo>
                  <a:cubicBezTo>
                    <a:pt x="462591" y="1869489"/>
                    <a:pt x="236722" y="1880272"/>
                    <a:pt x="11213" y="1895296"/>
                  </a:cubicBezTo>
                  <a:lnTo>
                    <a:pt x="9920" y="1893714"/>
                  </a:lnTo>
                  <a:cubicBezTo>
                    <a:pt x="19768" y="1859353"/>
                    <a:pt x="45863" y="1835270"/>
                    <a:pt x="64913" y="1806660"/>
                  </a:cubicBezTo>
                  <a:cubicBezTo>
                    <a:pt x="142839" y="1688766"/>
                    <a:pt x="215875" y="1568211"/>
                    <a:pt x="282874" y="1443559"/>
                  </a:cubicBezTo>
                  <a:cubicBezTo>
                    <a:pt x="306884" y="1398846"/>
                    <a:pt x="329169" y="1353413"/>
                    <a:pt x="353466" y="1306974"/>
                  </a:cubicBezTo>
                  <a:close/>
                  <a:moveTo>
                    <a:pt x="1840877" y="1306615"/>
                  </a:moveTo>
                  <a:cubicBezTo>
                    <a:pt x="1942165" y="1512643"/>
                    <a:pt x="2059987" y="1710138"/>
                    <a:pt x="2193122" y="1897166"/>
                  </a:cubicBezTo>
                  <a:cubicBezTo>
                    <a:pt x="1959993" y="1878547"/>
                    <a:pt x="1733046" y="1869777"/>
                    <a:pt x="1502649" y="1885592"/>
                  </a:cubicBezTo>
                  <a:cubicBezTo>
                    <a:pt x="1521699" y="1866642"/>
                    <a:pt x="1541756" y="1848764"/>
                    <a:pt x="1562746" y="1832036"/>
                  </a:cubicBezTo>
                  <a:cubicBezTo>
                    <a:pt x="1577123" y="1821684"/>
                    <a:pt x="1577627" y="1811476"/>
                    <a:pt x="1572810" y="1797818"/>
                  </a:cubicBezTo>
                  <a:cubicBezTo>
                    <a:pt x="1544056" y="1715292"/>
                    <a:pt x="1497977" y="1642614"/>
                    <a:pt x="1445499" y="1573747"/>
                  </a:cubicBezTo>
                  <a:cubicBezTo>
                    <a:pt x="1395969" y="1509049"/>
                    <a:pt x="1336303" y="1453265"/>
                    <a:pt x="1278434" y="1396187"/>
                  </a:cubicBezTo>
                  <a:cubicBezTo>
                    <a:pt x="1261397" y="1379365"/>
                    <a:pt x="1241628" y="1365491"/>
                    <a:pt x="1223297" y="1350035"/>
                  </a:cubicBezTo>
                  <a:cubicBezTo>
                    <a:pt x="1215246" y="1343206"/>
                    <a:pt x="1205541" y="1337455"/>
                    <a:pt x="1203528" y="1325738"/>
                  </a:cubicBezTo>
                  <a:lnTo>
                    <a:pt x="1204894" y="1324156"/>
                  </a:lnTo>
                  <a:cubicBezTo>
                    <a:pt x="1303379" y="1357080"/>
                    <a:pt x="1401720" y="1390436"/>
                    <a:pt x="1504662" y="1407473"/>
                  </a:cubicBezTo>
                  <a:cubicBezTo>
                    <a:pt x="1602860" y="1423647"/>
                    <a:pt x="1700985" y="1429039"/>
                    <a:pt x="1799398" y="1410133"/>
                  </a:cubicBezTo>
                  <a:cubicBezTo>
                    <a:pt x="1809246" y="1408954"/>
                    <a:pt x="1817154" y="1401398"/>
                    <a:pt x="1818808" y="1391586"/>
                  </a:cubicBezTo>
                  <a:cubicBezTo>
                    <a:pt x="1825996" y="1365347"/>
                    <a:pt x="1825996" y="1337167"/>
                    <a:pt x="1840877" y="1306615"/>
                  </a:cubicBezTo>
                  <a:close/>
                  <a:moveTo>
                    <a:pt x="902825" y="934097"/>
                  </a:moveTo>
                  <a:cubicBezTo>
                    <a:pt x="949696" y="946678"/>
                    <a:pt x="985998" y="974498"/>
                    <a:pt x="1028267" y="988732"/>
                  </a:cubicBezTo>
                  <a:cubicBezTo>
                    <a:pt x="1036319" y="991463"/>
                    <a:pt x="1036894" y="998220"/>
                    <a:pt x="1039050" y="1005409"/>
                  </a:cubicBezTo>
                  <a:cubicBezTo>
                    <a:pt x="1060472" y="1078583"/>
                    <a:pt x="1078157" y="1152791"/>
                    <a:pt x="1092103" y="1227755"/>
                  </a:cubicBezTo>
                  <a:cubicBezTo>
                    <a:pt x="1093109" y="1233147"/>
                    <a:pt x="1093109" y="1238610"/>
                    <a:pt x="1100873" y="1239976"/>
                  </a:cubicBezTo>
                  <a:cubicBezTo>
                    <a:pt x="1112950" y="1166795"/>
                    <a:pt x="1127471" y="1094046"/>
                    <a:pt x="1145587" y="1022087"/>
                  </a:cubicBezTo>
                  <a:cubicBezTo>
                    <a:pt x="1151481" y="998580"/>
                    <a:pt x="1161618" y="982334"/>
                    <a:pt x="1185412" y="973707"/>
                  </a:cubicBezTo>
                  <a:cubicBezTo>
                    <a:pt x="1215461" y="962780"/>
                    <a:pt x="1244575" y="949409"/>
                    <a:pt x="1273977" y="936685"/>
                  </a:cubicBezTo>
                  <a:cubicBezTo>
                    <a:pt x="1286197" y="931438"/>
                    <a:pt x="1289576" y="933810"/>
                    <a:pt x="1291733" y="948043"/>
                  </a:cubicBezTo>
                  <a:cubicBezTo>
                    <a:pt x="1296836" y="981471"/>
                    <a:pt x="1293818" y="1015473"/>
                    <a:pt x="1301293" y="1048685"/>
                  </a:cubicBezTo>
                  <a:cubicBezTo>
                    <a:pt x="1306757" y="1066369"/>
                    <a:pt x="1300359" y="1085584"/>
                    <a:pt x="1285335" y="1096418"/>
                  </a:cubicBezTo>
                  <a:cubicBezTo>
                    <a:pt x="1244072" y="1127760"/>
                    <a:pt x="1209853" y="1166867"/>
                    <a:pt x="1173263" y="1203242"/>
                  </a:cubicBezTo>
                  <a:cubicBezTo>
                    <a:pt x="1158382" y="1217619"/>
                    <a:pt x="1135739" y="1224808"/>
                    <a:pt x="1128765" y="1247812"/>
                  </a:cubicBezTo>
                  <a:lnTo>
                    <a:pt x="1122439" y="1250543"/>
                  </a:lnTo>
                  <a:cubicBezTo>
                    <a:pt x="1123086" y="1251492"/>
                    <a:pt x="1123805" y="1252383"/>
                    <a:pt x="1124596" y="1253203"/>
                  </a:cubicBezTo>
                  <a:cubicBezTo>
                    <a:pt x="1126033" y="1252197"/>
                    <a:pt x="1127830" y="1250831"/>
                    <a:pt x="1129628" y="1249537"/>
                  </a:cubicBezTo>
                  <a:cubicBezTo>
                    <a:pt x="1174342" y="1235159"/>
                    <a:pt x="1218911" y="1219775"/>
                    <a:pt x="1263840" y="1205758"/>
                  </a:cubicBezTo>
                  <a:cubicBezTo>
                    <a:pt x="1293458" y="1196484"/>
                    <a:pt x="1323435" y="1188505"/>
                    <a:pt x="1353483" y="1180526"/>
                  </a:cubicBezTo>
                  <a:cubicBezTo>
                    <a:pt x="1362038" y="1177420"/>
                    <a:pt x="1371599" y="1178793"/>
                    <a:pt x="1378931" y="1184192"/>
                  </a:cubicBezTo>
                  <a:cubicBezTo>
                    <a:pt x="1413149" y="1210646"/>
                    <a:pt x="1447656" y="1236597"/>
                    <a:pt x="1483814" y="1264130"/>
                  </a:cubicBezTo>
                  <a:cubicBezTo>
                    <a:pt x="1447870" y="1289003"/>
                    <a:pt x="1413149" y="1312150"/>
                    <a:pt x="1379578" y="1336735"/>
                  </a:cubicBezTo>
                  <a:cubicBezTo>
                    <a:pt x="1369011" y="1344873"/>
                    <a:pt x="1355065" y="1347166"/>
                    <a:pt x="1342413" y="1342846"/>
                  </a:cubicBezTo>
                  <a:cubicBezTo>
                    <a:pt x="1266716" y="1324227"/>
                    <a:pt x="1192672" y="1299714"/>
                    <a:pt x="1116257" y="1279513"/>
                  </a:cubicBezTo>
                  <a:cubicBezTo>
                    <a:pt x="1133797" y="1293891"/>
                    <a:pt x="1151697" y="1308268"/>
                    <a:pt x="1168806" y="1323724"/>
                  </a:cubicBezTo>
                  <a:cubicBezTo>
                    <a:pt x="1207122" y="1358014"/>
                    <a:pt x="1244718" y="1393095"/>
                    <a:pt x="1283250" y="1427097"/>
                  </a:cubicBezTo>
                  <a:cubicBezTo>
                    <a:pt x="1303234" y="1444782"/>
                    <a:pt x="1310927" y="1464406"/>
                    <a:pt x="1304816" y="1491364"/>
                  </a:cubicBezTo>
                  <a:cubicBezTo>
                    <a:pt x="1300144" y="1513958"/>
                    <a:pt x="1297412" y="1536897"/>
                    <a:pt x="1296621" y="1559944"/>
                  </a:cubicBezTo>
                  <a:cubicBezTo>
                    <a:pt x="1296190" y="1572330"/>
                    <a:pt x="1293458" y="1584529"/>
                    <a:pt x="1288498" y="1595887"/>
                  </a:cubicBezTo>
                  <a:cubicBezTo>
                    <a:pt x="1246013" y="1581510"/>
                    <a:pt x="1208488" y="1558937"/>
                    <a:pt x="1169094" y="1540247"/>
                  </a:cubicBezTo>
                  <a:cubicBezTo>
                    <a:pt x="1156945" y="1534424"/>
                    <a:pt x="1153710" y="1524144"/>
                    <a:pt x="1150907" y="1512571"/>
                  </a:cubicBezTo>
                  <a:cubicBezTo>
                    <a:pt x="1133797" y="1440684"/>
                    <a:pt x="1113597" y="1370163"/>
                    <a:pt x="1101807" y="1297342"/>
                  </a:cubicBezTo>
                  <a:cubicBezTo>
                    <a:pt x="1100010" y="1291885"/>
                    <a:pt x="1097638" y="1286652"/>
                    <a:pt x="1094619" y="1281742"/>
                  </a:cubicBezTo>
                  <a:cubicBezTo>
                    <a:pt x="1082038" y="1360817"/>
                    <a:pt x="1068165" y="1434789"/>
                    <a:pt x="1049546" y="1508042"/>
                  </a:cubicBezTo>
                  <a:cubicBezTo>
                    <a:pt x="1043579" y="1531477"/>
                    <a:pt x="1033587" y="1547867"/>
                    <a:pt x="1009793" y="1556493"/>
                  </a:cubicBezTo>
                  <a:cubicBezTo>
                    <a:pt x="979816" y="1567420"/>
                    <a:pt x="950630" y="1580863"/>
                    <a:pt x="921228" y="1593515"/>
                  </a:cubicBezTo>
                  <a:cubicBezTo>
                    <a:pt x="909367" y="1598547"/>
                    <a:pt x="905413" y="1596894"/>
                    <a:pt x="903328" y="1582373"/>
                  </a:cubicBezTo>
                  <a:cubicBezTo>
                    <a:pt x="898440" y="1548873"/>
                    <a:pt x="901172" y="1514871"/>
                    <a:pt x="893767" y="1481731"/>
                  </a:cubicBezTo>
                  <a:cubicBezTo>
                    <a:pt x="889023" y="1464040"/>
                    <a:pt x="895205" y="1445241"/>
                    <a:pt x="909510" y="1433783"/>
                  </a:cubicBezTo>
                  <a:cubicBezTo>
                    <a:pt x="957963" y="1390651"/>
                    <a:pt x="1005192" y="1346009"/>
                    <a:pt x="1052709" y="1301727"/>
                  </a:cubicBezTo>
                  <a:cubicBezTo>
                    <a:pt x="1058460" y="1296407"/>
                    <a:pt x="1065649" y="1291662"/>
                    <a:pt x="1066296" y="1282533"/>
                  </a:cubicBezTo>
                  <a:lnTo>
                    <a:pt x="1072622" y="1279801"/>
                  </a:lnTo>
                  <a:cubicBezTo>
                    <a:pt x="1071975" y="1278852"/>
                    <a:pt x="1071255" y="1277961"/>
                    <a:pt x="1070465" y="1277141"/>
                  </a:cubicBezTo>
                  <a:cubicBezTo>
                    <a:pt x="1068596" y="1278291"/>
                    <a:pt x="1066799" y="1279657"/>
                    <a:pt x="1065001" y="1280951"/>
                  </a:cubicBezTo>
                  <a:cubicBezTo>
                    <a:pt x="1032868" y="1285265"/>
                    <a:pt x="1004832" y="1302158"/>
                    <a:pt x="974065" y="1310856"/>
                  </a:cubicBezTo>
                  <a:cubicBezTo>
                    <a:pt x="930933" y="1323221"/>
                    <a:pt x="887153" y="1336232"/>
                    <a:pt x="843734" y="1349028"/>
                  </a:cubicBezTo>
                  <a:cubicBezTo>
                    <a:pt x="834605" y="1353018"/>
                    <a:pt x="824038" y="1351983"/>
                    <a:pt x="815842" y="1346297"/>
                  </a:cubicBezTo>
                  <a:cubicBezTo>
                    <a:pt x="781480" y="1319986"/>
                    <a:pt x="747046" y="1293891"/>
                    <a:pt x="710528" y="1266071"/>
                  </a:cubicBezTo>
                  <a:cubicBezTo>
                    <a:pt x="749275" y="1239185"/>
                    <a:pt x="786297" y="1213234"/>
                    <a:pt x="823534" y="1187714"/>
                  </a:cubicBezTo>
                  <a:cubicBezTo>
                    <a:pt x="831513" y="1182251"/>
                    <a:pt x="840427" y="1184335"/>
                    <a:pt x="849341" y="1186708"/>
                  </a:cubicBezTo>
                  <a:cubicBezTo>
                    <a:pt x="923169" y="1206189"/>
                    <a:pt x="996637" y="1226605"/>
                    <a:pt x="1068309" y="1253131"/>
                  </a:cubicBezTo>
                  <a:cubicBezTo>
                    <a:pt x="1073269" y="1253692"/>
                    <a:pt x="1078301" y="1253692"/>
                    <a:pt x="1083261" y="1253131"/>
                  </a:cubicBezTo>
                  <a:cubicBezTo>
                    <a:pt x="1031143" y="1215319"/>
                    <a:pt x="988371" y="1174056"/>
                    <a:pt x="944735" y="1133799"/>
                  </a:cubicBezTo>
                  <a:cubicBezTo>
                    <a:pt x="930358" y="1120788"/>
                    <a:pt x="915980" y="1107992"/>
                    <a:pt x="902321" y="1094118"/>
                  </a:cubicBezTo>
                  <a:cubicBezTo>
                    <a:pt x="893983" y="1085491"/>
                    <a:pt x="886795" y="1075786"/>
                    <a:pt x="887944" y="1063494"/>
                  </a:cubicBezTo>
                  <a:cubicBezTo>
                    <a:pt x="892401" y="1020362"/>
                    <a:pt x="897793" y="977230"/>
                    <a:pt x="902825" y="934097"/>
                  </a:cubicBezTo>
                  <a:close/>
                  <a:moveTo>
                    <a:pt x="493799" y="790890"/>
                  </a:moveTo>
                  <a:cubicBezTo>
                    <a:pt x="488057" y="789299"/>
                    <a:pt x="481641" y="790647"/>
                    <a:pt x="473805" y="794349"/>
                  </a:cubicBezTo>
                  <a:cubicBezTo>
                    <a:pt x="435850" y="811955"/>
                    <a:pt x="394874" y="822134"/>
                    <a:pt x="353108" y="824327"/>
                  </a:cubicBezTo>
                  <a:cubicBezTo>
                    <a:pt x="345919" y="824686"/>
                    <a:pt x="336646" y="823823"/>
                    <a:pt x="342397" y="835756"/>
                  </a:cubicBezTo>
                  <a:cubicBezTo>
                    <a:pt x="363531" y="879392"/>
                    <a:pt x="373595" y="926190"/>
                    <a:pt x="381647" y="973420"/>
                  </a:cubicBezTo>
                  <a:cubicBezTo>
                    <a:pt x="383947" y="986863"/>
                    <a:pt x="392286" y="985209"/>
                    <a:pt x="401128" y="985640"/>
                  </a:cubicBezTo>
                  <a:cubicBezTo>
                    <a:pt x="465826" y="988372"/>
                    <a:pt x="529374" y="1001887"/>
                    <a:pt x="592490" y="1015689"/>
                  </a:cubicBezTo>
                  <a:cubicBezTo>
                    <a:pt x="645759" y="1027478"/>
                    <a:pt x="696510" y="1048613"/>
                    <a:pt x="755314" y="1067951"/>
                  </a:cubicBezTo>
                  <a:cubicBezTo>
                    <a:pt x="659704" y="985209"/>
                    <a:pt x="573728" y="905271"/>
                    <a:pt x="509749" y="805061"/>
                  </a:cubicBezTo>
                  <a:cubicBezTo>
                    <a:pt x="504609" y="797010"/>
                    <a:pt x="499541" y="792481"/>
                    <a:pt x="493799" y="790890"/>
                  </a:cubicBezTo>
                  <a:close/>
                  <a:moveTo>
                    <a:pt x="1700212" y="789524"/>
                  </a:moveTo>
                  <a:cubicBezTo>
                    <a:pt x="1696061" y="790522"/>
                    <a:pt x="1692323" y="793595"/>
                    <a:pt x="1688477" y="799526"/>
                  </a:cubicBezTo>
                  <a:cubicBezTo>
                    <a:pt x="1622700" y="901748"/>
                    <a:pt x="1536004" y="984706"/>
                    <a:pt x="1445427" y="1064500"/>
                  </a:cubicBezTo>
                  <a:cubicBezTo>
                    <a:pt x="1560446" y="1021368"/>
                    <a:pt x="1677765" y="992254"/>
                    <a:pt x="1800044" y="985425"/>
                  </a:cubicBezTo>
                  <a:cubicBezTo>
                    <a:pt x="1811690" y="984778"/>
                    <a:pt x="1811690" y="977373"/>
                    <a:pt x="1813272" y="969250"/>
                  </a:cubicBezTo>
                  <a:cubicBezTo>
                    <a:pt x="1821826" y="923890"/>
                    <a:pt x="1831244" y="878745"/>
                    <a:pt x="1851587" y="836835"/>
                  </a:cubicBezTo>
                  <a:cubicBezTo>
                    <a:pt x="1856619" y="826483"/>
                    <a:pt x="1851587" y="824327"/>
                    <a:pt x="1842745" y="824039"/>
                  </a:cubicBezTo>
                  <a:cubicBezTo>
                    <a:pt x="1797672" y="822745"/>
                    <a:pt x="1755403" y="809661"/>
                    <a:pt x="1714428" y="791978"/>
                  </a:cubicBezTo>
                  <a:cubicBezTo>
                    <a:pt x="1708929" y="789606"/>
                    <a:pt x="1704364" y="788527"/>
                    <a:pt x="1700212" y="789524"/>
                  </a:cubicBezTo>
                  <a:close/>
                  <a:moveTo>
                    <a:pt x="2193768" y="632029"/>
                  </a:moveTo>
                  <a:cubicBezTo>
                    <a:pt x="2059556" y="820487"/>
                    <a:pt x="1941086" y="1019657"/>
                    <a:pt x="1839510" y="1227539"/>
                  </a:cubicBezTo>
                  <a:cubicBezTo>
                    <a:pt x="1832825" y="1200151"/>
                    <a:pt x="1827074" y="1180813"/>
                    <a:pt x="1823479" y="1161188"/>
                  </a:cubicBezTo>
                  <a:cubicBezTo>
                    <a:pt x="1816722" y="1124454"/>
                    <a:pt x="1811906" y="1119422"/>
                    <a:pt x="1774812" y="1114821"/>
                  </a:cubicBezTo>
                  <a:cubicBezTo>
                    <a:pt x="1628163" y="1096562"/>
                    <a:pt x="1485899" y="1119709"/>
                    <a:pt x="1345432" y="1159966"/>
                  </a:cubicBezTo>
                  <a:cubicBezTo>
                    <a:pt x="1295974" y="1174422"/>
                    <a:pt x="1247235" y="1191366"/>
                    <a:pt x="1199502" y="1210718"/>
                  </a:cubicBezTo>
                  <a:cubicBezTo>
                    <a:pt x="1197417" y="1211509"/>
                    <a:pt x="1194470" y="1210215"/>
                    <a:pt x="1187425" y="1209280"/>
                  </a:cubicBezTo>
                  <a:cubicBezTo>
                    <a:pt x="1255502" y="1160325"/>
                    <a:pt x="1311861" y="1103463"/>
                    <a:pt x="1367142" y="1045810"/>
                  </a:cubicBezTo>
                  <a:cubicBezTo>
                    <a:pt x="1454269" y="955304"/>
                    <a:pt x="1527953" y="855669"/>
                    <a:pt x="1571301" y="736049"/>
                  </a:cubicBezTo>
                  <a:cubicBezTo>
                    <a:pt x="1577771" y="718222"/>
                    <a:pt x="1576045" y="706791"/>
                    <a:pt x="1560015" y="694786"/>
                  </a:cubicBezTo>
                  <a:cubicBezTo>
                    <a:pt x="1540246" y="679978"/>
                    <a:pt x="1523137" y="661647"/>
                    <a:pt x="1499917" y="640296"/>
                  </a:cubicBezTo>
                  <a:cubicBezTo>
                    <a:pt x="1733909" y="659202"/>
                    <a:pt x="1962149" y="653883"/>
                    <a:pt x="2193768" y="632029"/>
                  </a:cubicBezTo>
                  <a:close/>
                  <a:moveTo>
                    <a:pt x="0" y="631957"/>
                  </a:moveTo>
                  <a:cubicBezTo>
                    <a:pt x="231475" y="653523"/>
                    <a:pt x="459356" y="659058"/>
                    <a:pt x="693564" y="640224"/>
                  </a:cubicBezTo>
                  <a:cubicBezTo>
                    <a:pt x="671279" y="661000"/>
                    <a:pt x="654170" y="679618"/>
                    <a:pt x="634329" y="694571"/>
                  </a:cubicBezTo>
                  <a:cubicBezTo>
                    <a:pt x="619952" y="705641"/>
                    <a:pt x="615423" y="716137"/>
                    <a:pt x="621173" y="733246"/>
                  </a:cubicBezTo>
                  <a:cubicBezTo>
                    <a:pt x="635551" y="774523"/>
                    <a:pt x="653954" y="814262"/>
                    <a:pt x="676239" y="851859"/>
                  </a:cubicBezTo>
                  <a:cubicBezTo>
                    <a:pt x="740937" y="961343"/>
                    <a:pt x="828423" y="1051273"/>
                    <a:pt x="919359" y="1138400"/>
                  </a:cubicBezTo>
                  <a:cubicBezTo>
                    <a:pt x="942795" y="1160900"/>
                    <a:pt x="973347" y="1175709"/>
                    <a:pt x="990600" y="1204895"/>
                  </a:cubicBezTo>
                  <a:lnTo>
                    <a:pt x="989234" y="1206477"/>
                  </a:lnTo>
                  <a:cubicBezTo>
                    <a:pt x="890174" y="1172690"/>
                    <a:pt x="791042" y="1138975"/>
                    <a:pt x="687310" y="1122513"/>
                  </a:cubicBezTo>
                  <a:cubicBezTo>
                    <a:pt x="591125" y="1107201"/>
                    <a:pt x="494653" y="1100947"/>
                    <a:pt x="398037" y="1119781"/>
                  </a:cubicBezTo>
                  <a:cubicBezTo>
                    <a:pt x="383660" y="1122585"/>
                    <a:pt x="377837" y="1129054"/>
                    <a:pt x="374530" y="1143648"/>
                  </a:cubicBezTo>
                  <a:cubicBezTo>
                    <a:pt x="368779" y="1169023"/>
                    <a:pt x="366335" y="1195694"/>
                    <a:pt x="352964" y="1223154"/>
                  </a:cubicBezTo>
                  <a:cubicBezTo>
                    <a:pt x="251388" y="1016940"/>
                    <a:pt x="133349" y="819237"/>
                    <a:pt x="0" y="631957"/>
                  </a:cubicBezTo>
                  <a:close/>
                  <a:moveTo>
                    <a:pt x="1094260" y="391137"/>
                  </a:moveTo>
                  <a:cubicBezTo>
                    <a:pt x="1067014" y="430818"/>
                    <a:pt x="1035744" y="466761"/>
                    <a:pt x="995127" y="493575"/>
                  </a:cubicBezTo>
                  <a:cubicBezTo>
                    <a:pt x="981613" y="502417"/>
                    <a:pt x="986788" y="511906"/>
                    <a:pt x="992037" y="523193"/>
                  </a:cubicBezTo>
                  <a:cubicBezTo>
                    <a:pt x="1042501" y="631526"/>
                    <a:pt x="1078876" y="744173"/>
                    <a:pt x="1093684" y="865374"/>
                  </a:cubicBezTo>
                  <a:cubicBezTo>
                    <a:pt x="1108061" y="854519"/>
                    <a:pt x="1102167" y="841364"/>
                    <a:pt x="1104036" y="830796"/>
                  </a:cubicBezTo>
                  <a:cubicBezTo>
                    <a:pt x="1123086" y="722326"/>
                    <a:pt x="1156945" y="616990"/>
                    <a:pt x="1204678" y="517729"/>
                  </a:cubicBezTo>
                  <a:cubicBezTo>
                    <a:pt x="1208488" y="509822"/>
                    <a:pt x="1210932" y="503783"/>
                    <a:pt x="1201874" y="497098"/>
                  </a:cubicBezTo>
                  <a:cubicBezTo>
                    <a:pt x="1173263" y="476157"/>
                    <a:pt x="1147240" y="451852"/>
                    <a:pt x="1124452" y="424708"/>
                  </a:cubicBezTo>
                  <a:cubicBezTo>
                    <a:pt x="1114963" y="413350"/>
                    <a:pt x="1110074" y="397606"/>
                    <a:pt x="1094260" y="391137"/>
                  </a:cubicBezTo>
                  <a:close/>
                  <a:moveTo>
                    <a:pt x="1095841" y="0"/>
                  </a:moveTo>
                  <a:cubicBezTo>
                    <a:pt x="1112950" y="34866"/>
                    <a:pt x="1129268" y="66640"/>
                    <a:pt x="1144293" y="98989"/>
                  </a:cubicBezTo>
                  <a:cubicBezTo>
                    <a:pt x="1196123" y="208429"/>
                    <a:pt x="1253704" y="315044"/>
                    <a:pt x="1316821" y="418382"/>
                  </a:cubicBezTo>
                  <a:cubicBezTo>
                    <a:pt x="1349889" y="473159"/>
                    <a:pt x="1385041" y="526643"/>
                    <a:pt x="1419619" y="580486"/>
                  </a:cubicBezTo>
                  <a:cubicBezTo>
                    <a:pt x="1423142" y="585648"/>
                    <a:pt x="1425155" y="591658"/>
                    <a:pt x="1425514" y="597883"/>
                  </a:cubicBezTo>
                  <a:lnTo>
                    <a:pt x="1424939" y="598674"/>
                  </a:lnTo>
                  <a:cubicBezTo>
                    <a:pt x="1398556" y="597523"/>
                    <a:pt x="1374618" y="586525"/>
                    <a:pt x="1351183" y="577108"/>
                  </a:cubicBezTo>
                  <a:cubicBezTo>
                    <a:pt x="1342628" y="572241"/>
                    <a:pt x="1331774" y="574383"/>
                    <a:pt x="1325735" y="582140"/>
                  </a:cubicBezTo>
                  <a:cubicBezTo>
                    <a:pt x="1291589" y="615639"/>
                    <a:pt x="1267435" y="656183"/>
                    <a:pt x="1244215" y="697159"/>
                  </a:cubicBezTo>
                  <a:cubicBezTo>
                    <a:pt x="1171897" y="824758"/>
                    <a:pt x="1133438" y="963787"/>
                    <a:pt x="1107630" y="1106914"/>
                  </a:cubicBezTo>
                  <a:cubicBezTo>
                    <a:pt x="1105545" y="1122003"/>
                    <a:pt x="1101376" y="1136725"/>
                    <a:pt x="1095122" y="1150620"/>
                  </a:cubicBezTo>
                  <a:cubicBezTo>
                    <a:pt x="1088580" y="1119422"/>
                    <a:pt x="1081176" y="1088367"/>
                    <a:pt x="1075784" y="1057168"/>
                  </a:cubicBezTo>
                  <a:cubicBezTo>
                    <a:pt x="1058388" y="962816"/>
                    <a:pt x="1030352" y="870737"/>
                    <a:pt x="992252" y="782704"/>
                  </a:cubicBezTo>
                  <a:cubicBezTo>
                    <a:pt x="966373" y="721262"/>
                    <a:pt x="932873" y="663300"/>
                    <a:pt x="892617" y="610176"/>
                  </a:cubicBezTo>
                  <a:cubicBezTo>
                    <a:pt x="887801" y="603778"/>
                    <a:pt x="882050" y="598099"/>
                    <a:pt x="877233" y="591773"/>
                  </a:cubicBezTo>
                  <a:cubicBezTo>
                    <a:pt x="865013" y="575526"/>
                    <a:pt x="852863" y="571285"/>
                    <a:pt x="832304" y="581637"/>
                  </a:cubicBezTo>
                  <a:cubicBezTo>
                    <a:pt x="808940" y="592973"/>
                    <a:pt x="783780" y="600263"/>
                    <a:pt x="757973" y="603203"/>
                  </a:cubicBezTo>
                  <a:cubicBezTo>
                    <a:pt x="889094" y="411768"/>
                    <a:pt x="998578" y="211635"/>
                    <a:pt x="1095841" y="0"/>
                  </a:cubicBezTo>
                  <a:close/>
                </a:path>
              </a:pathLst>
            </a:custGeom>
            <a:solidFill>
              <a:srgbClr val="98C8E8"/>
            </a:solidFill>
            <a:ln w="7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175088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图片包含 桌子, 链, 蛋糕, 熊&#10;&#10;描述已自动生成">
            <a:extLst>
              <a:ext uri="{FF2B5EF4-FFF2-40B4-BE49-F238E27FC236}">
                <a16:creationId xmlns:a16="http://schemas.microsoft.com/office/drawing/2014/main" id="{4D9D3438-C925-246C-610A-AA26AB25A7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83"/>
          <a:stretch>
            <a:fillRect/>
          </a:stretch>
        </p:blipFill>
        <p:spPr>
          <a:xfrm>
            <a:off x="684028" y="216120"/>
            <a:ext cx="3600000" cy="5832033"/>
          </a:xfrm>
          <a:custGeom>
            <a:avLst/>
            <a:gdLst>
              <a:gd name="connsiteX0" fmla="*/ 0 w 3600000"/>
              <a:gd name="connsiteY0" fmla="*/ 0 h 5832033"/>
              <a:gd name="connsiteX1" fmla="*/ 3517160 w 3600000"/>
              <a:gd name="connsiteY1" fmla="*/ 0 h 5832033"/>
              <a:gd name="connsiteX2" fmla="*/ 3593509 w 3600000"/>
              <a:gd name="connsiteY2" fmla="*/ 50607 h 5832033"/>
              <a:gd name="connsiteX3" fmla="*/ 3600000 w 3600000"/>
              <a:gd name="connsiteY3" fmla="*/ 82761 h 5832033"/>
              <a:gd name="connsiteX4" fmla="*/ 3600000 w 3600000"/>
              <a:gd name="connsiteY4" fmla="*/ 5749272 h 5832033"/>
              <a:gd name="connsiteX5" fmla="*/ 3593509 w 3600000"/>
              <a:gd name="connsiteY5" fmla="*/ 5781426 h 5832033"/>
              <a:gd name="connsiteX6" fmla="*/ 3517160 w 3600000"/>
              <a:gd name="connsiteY6" fmla="*/ 5832033 h 5832033"/>
              <a:gd name="connsiteX7" fmla="*/ 0 w 3600000"/>
              <a:gd name="connsiteY7" fmla="*/ 5832033 h 583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5832033">
                <a:moveTo>
                  <a:pt x="0" y="0"/>
                </a:moveTo>
                <a:lnTo>
                  <a:pt x="3517160" y="0"/>
                </a:lnTo>
                <a:cubicBezTo>
                  <a:pt x="3551482" y="0"/>
                  <a:pt x="3580930" y="20868"/>
                  <a:pt x="3593509" y="50607"/>
                </a:cubicBezTo>
                <a:lnTo>
                  <a:pt x="3600000" y="82761"/>
                </a:lnTo>
                <a:lnTo>
                  <a:pt x="3600000" y="5749272"/>
                </a:lnTo>
                <a:lnTo>
                  <a:pt x="3593509" y="5781426"/>
                </a:lnTo>
                <a:cubicBezTo>
                  <a:pt x="3580930" y="5811166"/>
                  <a:pt x="3551482" y="5832033"/>
                  <a:pt x="3517160" y="5832033"/>
                </a:cubicBezTo>
                <a:lnTo>
                  <a:pt x="0" y="5832033"/>
                </a:lnTo>
                <a:close/>
              </a:path>
            </a:pathLst>
          </a:custGeom>
        </p:spPr>
      </p:pic>
      <p:sp>
        <p:nvSpPr>
          <p:cNvPr id="29" name="4级件：技能描述框(字)">
            <a:extLst>
              <a:ext uri="{FF2B5EF4-FFF2-40B4-BE49-F238E27FC236}">
                <a16:creationId xmlns:a16="http://schemas.microsoft.com/office/drawing/2014/main" id="{DFA23B1D-4123-F290-6624-BF3969F10C22}"/>
              </a:ext>
            </a:extLst>
          </p:cNvPr>
          <p:cNvSpPr txBox="1"/>
          <p:nvPr/>
        </p:nvSpPr>
        <p:spPr>
          <a:xfrm>
            <a:off x="684003" y="4283087"/>
            <a:ext cx="3600022" cy="1585049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700" dirty="0">
                <a:ln w="6350">
                  <a:solidFill>
                    <a:srgbClr val="98C8E8"/>
                  </a:solidFill>
                </a:ln>
                <a:solidFill>
                  <a:srgbClr val="C8E6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噬罪</a:t>
            </a:r>
            <a:endParaRPr lang="en-US" altLang="zh-CN" sz="1700" dirty="0">
              <a:ln w="6350">
                <a:solidFill>
                  <a:srgbClr val="98C8E8"/>
                </a:solidFill>
              </a:ln>
              <a:solidFill>
                <a:srgbClr val="C8E6F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出牌阶段限一次，你可以弃置一张牌并指定一名角色，此阶段你与该角色的距离视为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1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；若其于他的上个回合造成过伤害，则你本回合对其造成伤害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+1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。结束阶段，若你本回合未对其造成伤害，则你视为对其使用一张冰杀。</a:t>
            </a:r>
          </a:p>
          <a:p>
            <a:r>
              <a:rPr lang="zh-CN" altLang="en-US" sz="1700" dirty="0">
                <a:ln w="6350">
                  <a:solidFill>
                    <a:srgbClr val="98C8E8"/>
                  </a:solidFill>
                </a:ln>
                <a:solidFill>
                  <a:srgbClr val="C8E6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圣礼</a:t>
            </a:r>
            <a:endParaRPr lang="en-US" altLang="zh-CN" sz="1700" dirty="0">
              <a:ln w="6350">
                <a:solidFill>
                  <a:srgbClr val="98C8E8"/>
                </a:solidFill>
              </a:ln>
              <a:solidFill>
                <a:srgbClr val="C8E6F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出牌阶段限一次，你可以弃置三张不同花色的牌，对任意名与你距离为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1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的角色造成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1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点冰元素伤害。</a:t>
            </a: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B4D3BE82-1DCD-6EE0-A395-2A366ECA8644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mzerh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38D60C1D-5163-ADC8-F498-3F7766993905}"/>
              </a:ext>
            </a:extLst>
          </p:cNvPr>
          <p:cNvGrpSpPr/>
          <p:nvPr/>
        </p:nvGrpSpPr>
        <p:grpSpPr>
          <a:xfrm>
            <a:off x="180025" y="216103"/>
            <a:ext cx="4104023" cy="5832050"/>
            <a:chOff x="180025" y="216103"/>
            <a:chExt cx="4104023" cy="5832050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3BF95A9E-6919-41A8-DA5C-198AE5442CA0}"/>
                </a:ext>
              </a:extLst>
            </p:cNvPr>
            <p:cNvSpPr/>
            <p:nvPr/>
          </p:nvSpPr>
          <p:spPr>
            <a:xfrm>
              <a:off x="180025" y="216120"/>
              <a:ext cx="504003" cy="5832033"/>
            </a:xfrm>
            <a:custGeom>
              <a:avLst/>
              <a:gdLst>
                <a:gd name="connsiteX0" fmla="*/ 41430 w 252000"/>
                <a:gd name="connsiteY0" fmla="*/ 0 h 2916000"/>
                <a:gd name="connsiteX1" fmla="*/ 252000 w 252000"/>
                <a:gd name="connsiteY1" fmla="*/ 0 h 2916000"/>
                <a:gd name="connsiteX2" fmla="*/ 252000 w 252000"/>
                <a:gd name="connsiteY2" fmla="*/ 2916000 h 2916000"/>
                <a:gd name="connsiteX3" fmla="*/ 41430 w 252000"/>
                <a:gd name="connsiteY3" fmla="*/ 2916000 h 2916000"/>
                <a:gd name="connsiteX4" fmla="*/ 0 w 252000"/>
                <a:gd name="connsiteY4" fmla="*/ 2874570 h 2916000"/>
                <a:gd name="connsiteX5" fmla="*/ 0 w 252000"/>
                <a:gd name="connsiteY5" fmla="*/ 41430 h 2916000"/>
                <a:gd name="connsiteX6" fmla="*/ 41430 w 252000"/>
                <a:gd name="connsiteY6" fmla="*/ 0 h 29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000" h="2916000">
                  <a:moveTo>
                    <a:pt x="41430" y="0"/>
                  </a:moveTo>
                  <a:lnTo>
                    <a:pt x="252000" y="0"/>
                  </a:lnTo>
                  <a:lnTo>
                    <a:pt x="252000" y="2916000"/>
                  </a:lnTo>
                  <a:lnTo>
                    <a:pt x="41430" y="2916000"/>
                  </a:lnTo>
                  <a:cubicBezTo>
                    <a:pt x="18549" y="2916000"/>
                    <a:pt x="0" y="2897451"/>
                    <a:pt x="0" y="2874570"/>
                  </a:cubicBezTo>
                  <a:lnTo>
                    <a:pt x="0" y="41430"/>
                  </a:lnTo>
                  <a:cubicBezTo>
                    <a:pt x="0" y="18549"/>
                    <a:pt x="18549" y="0"/>
                    <a:pt x="41430" y="0"/>
                  </a:cubicBezTo>
                  <a:close/>
                </a:path>
              </a:pathLst>
            </a:custGeom>
            <a:solidFill>
              <a:srgbClr val="98C8E8"/>
            </a:solidFill>
            <a:ln>
              <a:solidFill>
                <a:srgbClr val="98C8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>
                <a:solidFill>
                  <a:schemeClr val="bg1"/>
                </a:solidFill>
              </a:endParaRP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D544DDC0-F0C9-B03F-8C8C-F8FD2A81BD7E}"/>
                </a:ext>
              </a:extLst>
            </p:cNvPr>
            <p:cNvSpPr/>
            <p:nvPr/>
          </p:nvSpPr>
          <p:spPr>
            <a:xfrm>
              <a:off x="180025" y="216103"/>
              <a:ext cx="4104023" cy="5832033"/>
            </a:xfrm>
            <a:prstGeom prst="roundRect">
              <a:avLst>
                <a:gd name="adj" fmla="val 2019"/>
              </a:avLst>
            </a:prstGeom>
            <a:noFill/>
            <a:ln>
              <a:solidFill>
                <a:srgbClr val="98C8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 dirty="0">
                <a:solidFill>
                  <a:schemeClr val="bg1"/>
                </a:solidFill>
              </a:endParaRPr>
            </a:p>
          </p:txBody>
        </p:sp>
      </p:grp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6D2F4465-4230-95A0-C23F-C22AD02C89A7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798D98D0-3C7F-4410-FDD0-08D212336783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sp>
        <p:nvSpPr>
          <p:cNvPr id="22" name="八边形 21">
            <a:extLst>
              <a:ext uri="{FF2B5EF4-FFF2-40B4-BE49-F238E27FC236}">
                <a16:creationId xmlns:a16="http://schemas.microsoft.com/office/drawing/2014/main" id="{1B8E9A7C-5861-CE8A-D147-6D345EFDD0E1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3" name="八边形 22">
            <a:extLst>
              <a:ext uri="{FF2B5EF4-FFF2-40B4-BE49-F238E27FC236}">
                <a16:creationId xmlns:a16="http://schemas.microsoft.com/office/drawing/2014/main" id="{5A49B9FA-18B0-3F7C-B4DF-160A4A89F43E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4" name="八边形 23">
            <a:extLst>
              <a:ext uri="{FF2B5EF4-FFF2-40B4-BE49-F238E27FC236}">
                <a16:creationId xmlns:a16="http://schemas.microsoft.com/office/drawing/2014/main" id="{58AAB621-DBDA-9DF0-73D4-DC361B60F208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905E3311-AB33-8436-A7D2-E87010CC9DF0}"/>
              </a:ext>
            </a:extLst>
          </p:cNvPr>
          <p:cNvSpPr txBox="1"/>
          <p:nvPr/>
        </p:nvSpPr>
        <p:spPr>
          <a:xfrm>
            <a:off x="31917" y="813200"/>
            <a:ext cx="800219" cy="2871940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罗莎莉亚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棘冠恩典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0" name="八边形 49">
            <a:extLst>
              <a:ext uri="{FF2B5EF4-FFF2-40B4-BE49-F238E27FC236}">
                <a16:creationId xmlns:a16="http://schemas.microsoft.com/office/drawing/2014/main" id="{80D04AFC-3242-9AC7-D5CD-A2A7CEAABEB7}"/>
              </a:ext>
            </a:extLst>
          </p:cNvPr>
          <p:cNvSpPr/>
          <p:nvPr/>
        </p:nvSpPr>
        <p:spPr>
          <a:xfrm>
            <a:off x="288026" y="456286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B962D0E0-C5C6-3B25-B4BD-4F6F69B1BBAC}"/>
              </a:ext>
            </a:extLst>
          </p:cNvPr>
          <p:cNvGrpSpPr/>
          <p:nvPr/>
        </p:nvGrpSpPr>
        <p:grpSpPr>
          <a:xfrm>
            <a:off x="77076" y="96309"/>
            <a:ext cx="709896" cy="725322"/>
            <a:chOff x="95049" y="3426309"/>
            <a:chExt cx="709896" cy="725322"/>
          </a:xfrm>
        </p:grpSpPr>
        <p:sp>
          <p:nvSpPr>
            <p:cNvPr id="7" name="2级件：*蒙德神之眼底框">
              <a:extLst>
                <a:ext uri="{FF2B5EF4-FFF2-40B4-BE49-F238E27FC236}">
                  <a16:creationId xmlns:a16="http://schemas.microsoft.com/office/drawing/2014/main" id="{93E4DDBB-1311-D199-DB0B-740E1DE0AC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049" y="3426309"/>
              <a:ext cx="709896" cy="725322"/>
            </a:xfrm>
            <a:custGeom>
              <a:avLst/>
              <a:gdLst>
                <a:gd name="connsiteX0" fmla="*/ 1406844 w 2813690"/>
                <a:gd name="connsiteY0" fmla="*/ 2605411 h 2874832"/>
                <a:gd name="connsiteX1" fmla="*/ 1462247 w 2813690"/>
                <a:gd name="connsiteY1" fmla="*/ 2608209 h 2874832"/>
                <a:gd name="connsiteX2" fmla="*/ 1487813 w 2813690"/>
                <a:gd name="connsiteY2" fmla="*/ 2629303 h 2874832"/>
                <a:gd name="connsiteX3" fmla="*/ 1548323 w 2813690"/>
                <a:gd name="connsiteY3" fmla="*/ 2702641 h 2874832"/>
                <a:gd name="connsiteX4" fmla="*/ 1529460 w 2813690"/>
                <a:gd name="connsiteY4" fmla="*/ 2718204 h 2874832"/>
                <a:gd name="connsiteX5" fmla="*/ 1419562 w 2813690"/>
                <a:gd name="connsiteY5" fmla="*/ 2851402 h 2874832"/>
                <a:gd name="connsiteX6" fmla="*/ 1406845 w 2813690"/>
                <a:gd name="connsiteY6" fmla="*/ 2874832 h 2874832"/>
                <a:gd name="connsiteX7" fmla="*/ 1394127 w 2813690"/>
                <a:gd name="connsiteY7" fmla="*/ 2851402 h 2874832"/>
                <a:gd name="connsiteX8" fmla="*/ 1284229 w 2813690"/>
                <a:gd name="connsiteY8" fmla="*/ 2718204 h 2874832"/>
                <a:gd name="connsiteX9" fmla="*/ 1265373 w 2813690"/>
                <a:gd name="connsiteY9" fmla="*/ 2702646 h 2874832"/>
                <a:gd name="connsiteX10" fmla="*/ 1325886 w 2813690"/>
                <a:gd name="connsiteY10" fmla="*/ 2629303 h 2874832"/>
                <a:gd name="connsiteX11" fmla="*/ 1351454 w 2813690"/>
                <a:gd name="connsiteY11" fmla="*/ 2608208 h 2874832"/>
                <a:gd name="connsiteX12" fmla="*/ 1588849 w 2813690"/>
                <a:gd name="connsiteY12" fmla="*/ 2380296 h 2874832"/>
                <a:gd name="connsiteX13" fmla="*/ 1678498 w 2813690"/>
                <a:gd name="connsiteY13" fmla="*/ 2488951 h 2874832"/>
                <a:gd name="connsiteX14" fmla="*/ 1794890 w 2813690"/>
                <a:gd name="connsiteY14" fmla="*/ 2584983 h 2874832"/>
                <a:gd name="connsiteX15" fmla="*/ 1743717 w 2813690"/>
                <a:gd name="connsiteY15" fmla="*/ 2592793 h 2874832"/>
                <a:gd name="connsiteX16" fmla="*/ 1615648 w 2813690"/>
                <a:gd name="connsiteY16" fmla="*/ 2629120 h 2874832"/>
                <a:gd name="connsiteX17" fmla="*/ 1569720 w 2813690"/>
                <a:gd name="connsiteY17" fmla="*/ 2649872 h 2874832"/>
                <a:gd name="connsiteX18" fmla="*/ 1444046 w 2813690"/>
                <a:gd name="connsiteY18" fmla="*/ 2546181 h 2874832"/>
                <a:gd name="connsiteX19" fmla="*/ 1429258 w 2813690"/>
                <a:gd name="connsiteY19" fmla="*/ 2537197 h 2874832"/>
                <a:gd name="connsiteX20" fmla="*/ 1435072 w 2813690"/>
                <a:gd name="connsiteY20" fmla="*/ 2528807 h 2874832"/>
                <a:gd name="connsiteX21" fmla="*/ 1506719 w 2813690"/>
                <a:gd name="connsiteY21" fmla="*/ 2448059 h 2874832"/>
                <a:gd name="connsiteX22" fmla="*/ 1224841 w 2813690"/>
                <a:gd name="connsiteY22" fmla="*/ 2380296 h 2874832"/>
                <a:gd name="connsiteX23" fmla="*/ 1306971 w 2813690"/>
                <a:gd name="connsiteY23" fmla="*/ 2448059 h 2874832"/>
                <a:gd name="connsiteX24" fmla="*/ 1378618 w 2813690"/>
                <a:gd name="connsiteY24" fmla="*/ 2528807 h 2874832"/>
                <a:gd name="connsiteX25" fmla="*/ 1384432 w 2813690"/>
                <a:gd name="connsiteY25" fmla="*/ 2537197 h 2874832"/>
                <a:gd name="connsiteX26" fmla="*/ 1369644 w 2813690"/>
                <a:gd name="connsiteY26" fmla="*/ 2546181 h 2874832"/>
                <a:gd name="connsiteX27" fmla="*/ 1243970 w 2813690"/>
                <a:gd name="connsiteY27" fmla="*/ 2649872 h 2874832"/>
                <a:gd name="connsiteX28" fmla="*/ 1198042 w 2813690"/>
                <a:gd name="connsiteY28" fmla="*/ 2629120 h 2874832"/>
                <a:gd name="connsiteX29" fmla="*/ 1069973 w 2813690"/>
                <a:gd name="connsiteY29" fmla="*/ 2592793 h 2874832"/>
                <a:gd name="connsiteX30" fmla="*/ 1018800 w 2813690"/>
                <a:gd name="connsiteY30" fmla="*/ 2584983 h 2874832"/>
                <a:gd name="connsiteX31" fmla="*/ 1135192 w 2813690"/>
                <a:gd name="connsiteY31" fmla="*/ 2488951 h 2874832"/>
                <a:gd name="connsiteX32" fmla="*/ 989420 w 2813690"/>
                <a:gd name="connsiteY32" fmla="*/ 2258412 h 2874832"/>
                <a:gd name="connsiteX33" fmla="*/ 1018182 w 2813690"/>
                <a:gd name="connsiteY33" fmla="*/ 2267914 h 2874832"/>
                <a:gd name="connsiteX34" fmla="*/ 1051986 w 2813690"/>
                <a:gd name="connsiteY34" fmla="*/ 2295467 h 2874832"/>
                <a:gd name="connsiteX35" fmla="*/ 1059859 w 2813690"/>
                <a:gd name="connsiteY35" fmla="*/ 2393332 h 2874832"/>
                <a:gd name="connsiteX36" fmla="*/ 1006236 w 2813690"/>
                <a:gd name="connsiteY36" fmla="*/ 2444639 h 2874832"/>
                <a:gd name="connsiteX37" fmla="*/ 923971 w 2813690"/>
                <a:gd name="connsiteY37" fmla="*/ 2447173 h 2874832"/>
                <a:gd name="connsiteX38" fmla="*/ 941890 w 2813690"/>
                <a:gd name="connsiteY38" fmla="*/ 2431337 h 2874832"/>
                <a:gd name="connsiteX39" fmla="*/ 964017 w 2813690"/>
                <a:gd name="connsiteY39" fmla="*/ 2378287 h 2874832"/>
                <a:gd name="connsiteX40" fmla="*/ 930215 w 2813690"/>
                <a:gd name="connsiteY40" fmla="*/ 2306235 h 2874832"/>
                <a:gd name="connsiteX41" fmla="*/ 949357 w 2813690"/>
                <a:gd name="connsiteY41" fmla="*/ 2268863 h 2874832"/>
                <a:gd name="connsiteX42" fmla="*/ 989420 w 2813690"/>
                <a:gd name="connsiteY42" fmla="*/ 2258412 h 2874832"/>
                <a:gd name="connsiteX43" fmla="*/ 1824271 w 2813690"/>
                <a:gd name="connsiteY43" fmla="*/ 2257340 h 2874832"/>
                <a:gd name="connsiteX44" fmla="*/ 1864334 w 2813690"/>
                <a:gd name="connsiteY44" fmla="*/ 2267791 h 2874832"/>
                <a:gd name="connsiteX45" fmla="*/ 1883476 w 2813690"/>
                <a:gd name="connsiteY45" fmla="*/ 2305163 h 2874832"/>
                <a:gd name="connsiteX46" fmla="*/ 1849674 w 2813690"/>
                <a:gd name="connsiteY46" fmla="*/ 2377215 h 2874832"/>
                <a:gd name="connsiteX47" fmla="*/ 1871801 w 2813690"/>
                <a:gd name="connsiteY47" fmla="*/ 2430265 h 2874832"/>
                <a:gd name="connsiteX48" fmla="*/ 1889720 w 2813690"/>
                <a:gd name="connsiteY48" fmla="*/ 2446101 h 2874832"/>
                <a:gd name="connsiteX49" fmla="*/ 1807455 w 2813690"/>
                <a:gd name="connsiteY49" fmla="*/ 2443567 h 2874832"/>
                <a:gd name="connsiteX50" fmla="*/ 1753833 w 2813690"/>
                <a:gd name="connsiteY50" fmla="*/ 2392260 h 2874832"/>
                <a:gd name="connsiteX51" fmla="*/ 1761706 w 2813690"/>
                <a:gd name="connsiteY51" fmla="*/ 2294395 h 2874832"/>
                <a:gd name="connsiteX52" fmla="*/ 1795509 w 2813690"/>
                <a:gd name="connsiteY52" fmla="*/ 2266842 h 2874832"/>
                <a:gd name="connsiteX53" fmla="*/ 1824271 w 2813690"/>
                <a:gd name="connsiteY53" fmla="*/ 2257340 h 2874832"/>
                <a:gd name="connsiteX54" fmla="*/ 1316845 w 2813690"/>
                <a:gd name="connsiteY54" fmla="*/ 2250000 h 2874832"/>
                <a:gd name="connsiteX55" fmla="*/ 1406845 w 2813690"/>
                <a:gd name="connsiteY55" fmla="*/ 2370000 h 2874832"/>
                <a:gd name="connsiteX56" fmla="*/ 1496845 w 2813690"/>
                <a:gd name="connsiteY56" fmla="*/ 2250000 h 2874832"/>
                <a:gd name="connsiteX57" fmla="*/ 2062233 w 2813690"/>
                <a:gd name="connsiteY57" fmla="*/ 2091088 h 2874832"/>
                <a:gd name="connsiteX58" fmla="*/ 2096440 w 2813690"/>
                <a:gd name="connsiteY58" fmla="*/ 2150603 h 2874832"/>
                <a:gd name="connsiteX59" fmla="*/ 2334024 w 2813690"/>
                <a:gd name="connsiteY59" fmla="*/ 2346247 h 2874832"/>
                <a:gd name="connsiteX60" fmla="*/ 2405108 w 2813690"/>
                <a:gd name="connsiteY60" fmla="*/ 2368313 h 2874832"/>
                <a:gd name="connsiteX61" fmla="*/ 2394476 w 2813690"/>
                <a:gd name="connsiteY61" fmla="*/ 2372204 h 2874832"/>
                <a:gd name="connsiteX62" fmla="*/ 2126844 w 2813690"/>
                <a:gd name="connsiteY62" fmla="*/ 2412666 h 2874832"/>
                <a:gd name="connsiteX63" fmla="*/ 1945463 w 2813690"/>
                <a:gd name="connsiteY63" fmla="*/ 2394381 h 2874832"/>
                <a:gd name="connsiteX64" fmla="*/ 1898203 w 2813690"/>
                <a:gd name="connsiteY64" fmla="*/ 2382230 h 2874832"/>
                <a:gd name="connsiteX65" fmla="*/ 1920004 w 2813690"/>
                <a:gd name="connsiteY65" fmla="*/ 2367531 h 2874832"/>
                <a:gd name="connsiteX66" fmla="*/ 1959545 w 2813690"/>
                <a:gd name="connsiteY66" fmla="*/ 2272071 h 2874832"/>
                <a:gd name="connsiteX67" fmla="*/ 1920004 w 2813690"/>
                <a:gd name="connsiteY67" fmla="*/ 2176612 h 2874832"/>
                <a:gd name="connsiteX68" fmla="*/ 1914256 w 2813690"/>
                <a:gd name="connsiteY68" fmla="*/ 2172737 h 2874832"/>
                <a:gd name="connsiteX69" fmla="*/ 1968704 w 2813690"/>
                <a:gd name="connsiteY69" fmla="*/ 2151284 h 2874832"/>
                <a:gd name="connsiteX70" fmla="*/ 2036511 w 2813690"/>
                <a:gd name="connsiteY70" fmla="*/ 2112310 h 2874832"/>
                <a:gd name="connsiteX71" fmla="*/ 751457 w 2813690"/>
                <a:gd name="connsiteY71" fmla="*/ 2091088 h 2874832"/>
                <a:gd name="connsiteX72" fmla="*/ 777179 w 2813690"/>
                <a:gd name="connsiteY72" fmla="*/ 2112310 h 2874832"/>
                <a:gd name="connsiteX73" fmla="*/ 844986 w 2813690"/>
                <a:gd name="connsiteY73" fmla="*/ 2151284 h 2874832"/>
                <a:gd name="connsiteX74" fmla="*/ 899434 w 2813690"/>
                <a:gd name="connsiteY74" fmla="*/ 2172737 h 2874832"/>
                <a:gd name="connsiteX75" fmla="*/ 893686 w 2813690"/>
                <a:gd name="connsiteY75" fmla="*/ 2176612 h 2874832"/>
                <a:gd name="connsiteX76" fmla="*/ 854145 w 2813690"/>
                <a:gd name="connsiteY76" fmla="*/ 2272071 h 2874832"/>
                <a:gd name="connsiteX77" fmla="*/ 893686 w 2813690"/>
                <a:gd name="connsiteY77" fmla="*/ 2367531 h 2874832"/>
                <a:gd name="connsiteX78" fmla="*/ 915487 w 2813690"/>
                <a:gd name="connsiteY78" fmla="*/ 2382230 h 2874832"/>
                <a:gd name="connsiteX79" fmla="*/ 868227 w 2813690"/>
                <a:gd name="connsiteY79" fmla="*/ 2394381 h 2874832"/>
                <a:gd name="connsiteX80" fmla="*/ 686846 w 2813690"/>
                <a:gd name="connsiteY80" fmla="*/ 2412666 h 2874832"/>
                <a:gd name="connsiteX81" fmla="*/ 419214 w 2813690"/>
                <a:gd name="connsiteY81" fmla="*/ 2372204 h 2874832"/>
                <a:gd name="connsiteX82" fmla="*/ 408582 w 2813690"/>
                <a:gd name="connsiteY82" fmla="*/ 2368313 h 2874832"/>
                <a:gd name="connsiteX83" fmla="*/ 479666 w 2813690"/>
                <a:gd name="connsiteY83" fmla="*/ 2346247 h 2874832"/>
                <a:gd name="connsiteX84" fmla="*/ 717250 w 2813690"/>
                <a:gd name="connsiteY84" fmla="*/ 2150603 h 2874832"/>
                <a:gd name="connsiteX85" fmla="*/ 2159258 w 2813690"/>
                <a:gd name="connsiteY85" fmla="*/ 869957 h 2874832"/>
                <a:gd name="connsiteX86" fmla="*/ 2213258 w 2813690"/>
                <a:gd name="connsiteY86" fmla="*/ 963487 h 2874832"/>
                <a:gd name="connsiteX87" fmla="*/ 2248612 w 2813690"/>
                <a:gd name="connsiteY87" fmla="*/ 880722 h 2874832"/>
                <a:gd name="connsiteX88" fmla="*/ 654432 w 2813690"/>
                <a:gd name="connsiteY88" fmla="*/ 869957 h 2874832"/>
                <a:gd name="connsiteX89" fmla="*/ 565078 w 2813690"/>
                <a:gd name="connsiteY89" fmla="*/ 880722 h 2874832"/>
                <a:gd name="connsiteX90" fmla="*/ 600432 w 2813690"/>
                <a:gd name="connsiteY90" fmla="*/ 963487 h 2874832"/>
                <a:gd name="connsiteX91" fmla="*/ 1406846 w 2813690"/>
                <a:gd name="connsiteY91" fmla="*/ 180000 h 2874832"/>
                <a:gd name="connsiteX92" fmla="*/ 1271846 w 2813690"/>
                <a:gd name="connsiteY92" fmla="*/ 450000 h 2874832"/>
                <a:gd name="connsiteX93" fmla="*/ 1541846 w 2813690"/>
                <a:gd name="connsiteY93" fmla="*/ 450000 h 2874832"/>
                <a:gd name="connsiteX94" fmla="*/ 1406847 w 2813690"/>
                <a:gd name="connsiteY94" fmla="*/ 0 h 2874832"/>
                <a:gd name="connsiteX95" fmla="*/ 1663746 w 2813690"/>
                <a:gd name="connsiteY95" fmla="*/ 513798 h 2874832"/>
                <a:gd name="connsiteX96" fmla="*/ 1725802 w 2813690"/>
                <a:gd name="connsiteY96" fmla="*/ 533062 h 2874832"/>
                <a:gd name="connsiteX97" fmla="*/ 1960521 w 2813690"/>
                <a:gd name="connsiteY97" fmla="*/ 378088 h 2874832"/>
                <a:gd name="connsiteX98" fmla="*/ 1943974 w 2813690"/>
                <a:gd name="connsiteY98" fmla="*/ 653771 h 2874832"/>
                <a:gd name="connsiteX99" fmla="*/ 2043242 w 2813690"/>
                <a:gd name="connsiteY99" fmla="*/ 735675 h 2874832"/>
                <a:gd name="connsiteX100" fmla="*/ 2064265 w 2813690"/>
                <a:gd name="connsiteY100" fmla="*/ 761155 h 2874832"/>
                <a:gd name="connsiteX101" fmla="*/ 2365527 w 2813690"/>
                <a:gd name="connsiteY101" fmla="*/ 813222 h 2874832"/>
                <a:gd name="connsiteX102" fmla="*/ 2262408 w 2813690"/>
                <a:gd name="connsiteY102" fmla="*/ 1093575 h 2874832"/>
                <a:gd name="connsiteX103" fmla="*/ 2266384 w 2813690"/>
                <a:gd name="connsiteY103" fmla="*/ 1104439 h 2874832"/>
                <a:gd name="connsiteX104" fmla="*/ 2306846 w 2813690"/>
                <a:gd name="connsiteY104" fmla="*/ 1372071 h 2874832"/>
                <a:gd name="connsiteX105" fmla="*/ 2259558 w 2813690"/>
                <a:gd name="connsiteY105" fmla="*/ 1660727 h 2874832"/>
                <a:gd name="connsiteX106" fmla="*/ 2258770 w 2813690"/>
                <a:gd name="connsiteY106" fmla="*/ 1662560 h 2874832"/>
                <a:gd name="connsiteX107" fmla="*/ 2276393 w 2813690"/>
                <a:gd name="connsiteY107" fmla="*/ 1703727 h 2874832"/>
                <a:gd name="connsiteX108" fmla="*/ 2770521 w 2813690"/>
                <a:gd name="connsiteY108" fmla="*/ 2077444 h 2874832"/>
                <a:gd name="connsiteX109" fmla="*/ 2813690 w 2813690"/>
                <a:gd name="connsiteY109" fmla="*/ 2084033 h 2874832"/>
                <a:gd name="connsiteX110" fmla="*/ 2786329 w 2813690"/>
                <a:gd name="connsiteY110" fmla="*/ 2106607 h 2874832"/>
                <a:gd name="connsiteX111" fmla="*/ 2383770 w 2813690"/>
                <a:gd name="connsiteY111" fmla="*/ 2229572 h 2874832"/>
                <a:gd name="connsiteX112" fmla="*/ 2238665 w 2813690"/>
                <a:gd name="connsiteY112" fmla="*/ 2214944 h 2874832"/>
                <a:gd name="connsiteX113" fmla="*/ 2157756 w 2813690"/>
                <a:gd name="connsiteY113" fmla="*/ 2189829 h 2874832"/>
                <a:gd name="connsiteX114" fmla="*/ 2222351 w 2813690"/>
                <a:gd name="connsiteY114" fmla="*/ 2077948 h 2874832"/>
                <a:gd name="connsiteX115" fmla="*/ 2200389 w 2813690"/>
                <a:gd name="connsiteY115" fmla="*/ 1995985 h 2874832"/>
                <a:gd name="connsiteX116" fmla="*/ 2102634 w 2813690"/>
                <a:gd name="connsiteY116" fmla="*/ 1939546 h 2874832"/>
                <a:gd name="connsiteX117" fmla="*/ 2035562 w 2813690"/>
                <a:gd name="connsiteY117" fmla="*/ 2016056 h 2874832"/>
                <a:gd name="connsiteX118" fmla="*/ 1674478 w 2813690"/>
                <a:gd name="connsiteY118" fmla="*/ 2231609 h 2874832"/>
                <a:gd name="connsiteX119" fmla="*/ 1610875 w 2813690"/>
                <a:gd name="connsiteY119" fmla="*/ 2247963 h 2874832"/>
                <a:gd name="connsiteX120" fmla="*/ 1406847 w 2813690"/>
                <a:gd name="connsiteY120" fmla="*/ 2520000 h 2874832"/>
                <a:gd name="connsiteX121" fmla="*/ 1202820 w 2813690"/>
                <a:gd name="connsiteY121" fmla="*/ 2247964 h 2874832"/>
                <a:gd name="connsiteX122" fmla="*/ 1139214 w 2813690"/>
                <a:gd name="connsiteY122" fmla="*/ 2231609 h 2874832"/>
                <a:gd name="connsiteX123" fmla="*/ 778130 w 2813690"/>
                <a:gd name="connsiteY123" fmla="*/ 2016056 h 2874832"/>
                <a:gd name="connsiteX124" fmla="*/ 711058 w 2813690"/>
                <a:gd name="connsiteY124" fmla="*/ 1939545 h 2874832"/>
                <a:gd name="connsiteX125" fmla="*/ 613301 w 2813690"/>
                <a:gd name="connsiteY125" fmla="*/ 1995985 h 2874832"/>
                <a:gd name="connsiteX126" fmla="*/ 591339 w 2813690"/>
                <a:gd name="connsiteY126" fmla="*/ 2077948 h 2874832"/>
                <a:gd name="connsiteX127" fmla="*/ 655934 w 2813690"/>
                <a:gd name="connsiteY127" fmla="*/ 2189829 h 2874832"/>
                <a:gd name="connsiteX128" fmla="*/ 575025 w 2813690"/>
                <a:gd name="connsiteY128" fmla="*/ 2214944 h 2874832"/>
                <a:gd name="connsiteX129" fmla="*/ 429920 w 2813690"/>
                <a:gd name="connsiteY129" fmla="*/ 2229572 h 2874832"/>
                <a:gd name="connsiteX130" fmla="*/ 27361 w 2813690"/>
                <a:gd name="connsiteY130" fmla="*/ 2106607 h 2874832"/>
                <a:gd name="connsiteX131" fmla="*/ 0 w 2813690"/>
                <a:gd name="connsiteY131" fmla="*/ 2084033 h 2874832"/>
                <a:gd name="connsiteX132" fmla="*/ 43169 w 2813690"/>
                <a:gd name="connsiteY132" fmla="*/ 2077444 h 2874832"/>
                <a:gd name="connsiteX133" fmla="*/ 537298 w 2813690"/>
                <a:gd name="connsiteY133" fmla="*/ 1703727 h 2874832"/>
                <a:gd name="connsiteX134" fmla="*/ 554921 w 2813690"/>
                <a:gd name="connsiteY134" fmla="*/ 1662558 h 2874832"/>
                <a:gd name="connsiteX135" fmla="*/ 554134 w 2813690"/>
                <a:gd name="connsiteY135" fmla="*/ 1660727 h 2874832"/>
                <a:gd name="connsiteX136" fmla="*/ 506846 w 2813690"/>
                <a:gd name="connsiteY136" fmla="*/ 1372071 h 2874832"/>
                <a:gd name="connsiteX137" fmla="*/ 547308 w 2813690"/>
                <a:gd name="connsiteY137" fmla="*/ 1104439 h 2874832"/>
                <a:gd name="connsiteX138" fmla="*/ 551284 w 2813690"/>
                <a:gd name="connsiteY138" fmla="*/ 1093575 h 2874832"/>
                <a:gd name="connsiteX139" fmla="*/ 448166 w 2813690"/>
                <a:gd name="connsiteY139" fmla="*/ 813222 h 2874832"/>
                <a:gd name="connsiteX140" fmla="*/ 749427 w 2813690"/>
                <a:gd name="connsiteY140" fmla="*/ 761155 h 2874832"/>
                <a:gd name="connsiteX141" fmla="*/ 770450 w 2813690"/>
                <a:gd name="connsiteY141" fmla="*/ 735675 h 2874832"/>
                <a:gd name="connsiteX142" fmla="*/ 869720 w 2813690"/>
                <a:gd name="connsiteY142" fmla="*/ 653770 h 2874832"/>
                <a:gd name="connsiteX143" fmla="*/ 853172 w 2813690"/>
                <a:gd name="connsiteY143" fmla="*/ 378086 h 2874832"/>
                <a:gd name="connsiteX144" fmla="*/ 1087891 w 2813690"/>
                <a:gd name="connsiteY144" fmla="*/ 533061 h 2874832"/>
                <a:gd name="connsiteX145" fmla="*/ 1149948 w 2813690"/>
                <a:gd name="connsiteY145" fmla="*/ 513798 h 287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2813690" h="2874832">
                  <a:moveTo>
                    <a:pt x="1406844" y="2605411"/>
                  </a:moveTo>
                  <a:lnTo>
                    <a:pt x="1462247" y="2608209"/>
                  </a:lnTo>
                  <a:lnTo>
                    <a:pt x="1487813" y="2629303"/>
                  </a:lnTo>
                  <a:lnTo>
                    <a:pt x="1548323" y="2702641"/>
                  </a:lnTo>
                  <a:lnTo>
                    <a:pt x="1529460" y="2718204"/>
                  </a:lnTo>
                  <a:cubicBezTo>
                    <a:pt x="1488743" y="2758921"/>
                    <a:pt x="1451909" y="2803522"/>
                    <a:pt x="1419562" y="2851402"/>
                  </a:cubicBezTo>
                  <a:lnTo>
                    <a:pt x="1406845" y="2874832"/>
                  </a:lnTo>
                  <a:lnTo>
                    <a:pt x="1394127" y="2851402"/>
                  </a:lnTo>
                  <a:cubicBezTo>
                    <a:pt x="1361780" y="2803522"/>
                    <a:pt x="1324946" y="2758921"/>
                    <a:pt x="1284229" y="2718204"/>
                  </a:cubicBezTo>
                  <a:lnTo>
                    <a:pt x="1265373" y="2702646"/>
                  </a:lnTo>
                  <a:lnTo>
                    <a:pt x="1325886" y="2629303"/>
                  </a:lnTo>
                  <a:lnTo>
                    <a:pt x="1351454" y="2608208"/>
                  </a:lnTo>
                  <a:close/>
                  <a:moveTo>
                    <a:pt x="1588849" y="2380296"/>
                  </a:moveTo>
                  <a:lnTo>
                    <a:pt x="1678498" y="2488951"/>
                  </a:lnTo>
                  <a:lnTo>
                    <a:pt x="1794890" y="2584983"/>
                  </a:lnTo>
                  <a:lnTo>
                    <a:pt x="1743717" y="2592793"/>
                  </a:lnTo>
                  <a:cubicBezTo>
                    <a:pt x="1699776" y="2601785"/>
                    <a:pt x="1657001" y="2613979"/>
                    <a:pt x="1615648" y="2629120"/>
                  </a:cubicBezTo>
                  <a:lnTo>
                    <a:pt x="1569720" y="2649872"/>
                  </a:lnTo>
                  <a:lnTo>
                    <a:pt x="1444046" y="2546181"/>
                  </a:lnTo>
                  <a:lnTo>
                    <a:pt x="1429258" y="2537197"/>
                  </a:lnTo>
                  <a:lnTo>
                    <a:pt x="1435072" y="2528807"/>
                  </a:lnTo>
                  <a:cubicBezTo>
                    <a:pt x="1457339" y="2500473"/>
                    <a:pt x="1481271" y="2473508"/>
                    <a:pt x="1506719" y="2448059"/>
                  </a:cubicBezTo>
                  <a:close/>
                  <a:moveTo>
                    <a:pt x="1224841" y="2380296"/>
                  </a:moveTo>
                  <a:lnTo>
                    <a:pt x="1306971" y="2448059"/>
                  </a:lnTo>
                  <a:cubicBezTo>
                    <a:pt x="1332419" y="2473508"/>
                    <a:pt x="1356351" y="2500473"/>
                    <a:pt x="1378618" y="2528807"/>
                  </a:cubicBezTo>
                  <a:lnTo>
                    <a:pt x="1384432" y="2537197"/>
                  </a:lnTo>
                  <a:lnTo>
                    <a:pt x="1369644" y="2546181"/>
                  </a:lnTo>
                  <a:lnTo>
                    <a:pt x="1243970" y="2649872"/>
                  </a:lnTo>
                  <a:lnTo>
                    <a:pt x="1198042" y="2629120"/>
                  </a:lnTo>
                  <a:cubicBezTo>
                    <a:pt x="1156689" y="2613979"/>
                    <a:pt x="1113914" y="2601785"/>
                    <a:pt x="1069973" y="2592793"/>
                  </a:cubicBezTo>
                  <a:lnTo>
                    <a:pt x="1018800" y="2584983"/>
                  </a:lnTo>
                  <a:lnTo>
                    <a:pt x="1135192" y="2488951"/>
                  </a:lnTo>
                  <a:close/>
                  <a:moveTo>
                    <a:pt x="989420" y="2258412"/>
                  </a:moveTo>
                  <a:cubicBezTo>
                    <a:pt x="1002266" y="2260313"/>
                    <a:pt x="1013227" y="2265538"/>
                    <a:pt x="1018182" y="2267914"/>
                  </a:cubicBezTo>
                  <a:cubicBezTo>
                    <a:pt x="1031405" y="2273297"/>
                    <a:pt x="1043107" y="2282830"/>
                    <a:pt x="1051986" y="2295467"/>
                  </a:cubicBezTo>
                  <a:cubicBezTo>
                    <a:pt x="1069999" y="2323845"/>
                    <a:pt x="1073026" y="2361532"/>
                    <a:pt x="1059859" y="2393332"/>
                  </a:cubicBezTo>
                  <a:cubicBezTo>
                    <a:pt x="1048388" y="2417924"/>
                    <a:pt x="1029151" y="2436325"/>
                    <a:pt x="1006236" y="2444639"/>
                  </a:cubicBezTo>
                  <a:cubicBezTo>
                    <a:pt x="967682" y="2462215"/>
                    <a:pt x="925328" y="2455565"/>
                    <a:pt x="923971" y="2447173"/>
                  </a:cubicBezTo>
                  <a:cubicBezTo>
                    <a:pt x="923971" y="2443372"/>
                    <a:pt x="931573" y="2441946"/>
                    <a:pt x="941890" y="2431337"/>
                  </a:cubicBezTo>
                  <a:cubicBezTo>
                    <a:pt x="954949" y="2417735"/>
                    <a:pt x="962905" y="2398669"/>
                    <a:pt x="964017" y="2378287"/>
                  </a:cubicBezTo>
                  <a:cubicBezTo>
                    <a:pt x="963203" y="2344716"/>
                    <a:pt x="929129" y="2337590"/>
                    <a:pt x="930215" y="2306235"/>
                  </a:cubicBezTo>
                  <a:cubicBezTo>
                    <a:pt x="931804" y="2291191"/>
                    <a:pt x="938753" y="2277620"/>
                    <a:pt x="949357" y="2268863"/>
                  </a:cubicBezTo>
                  <a:cubicBezTo>
                    <a:pt x="961846" y="2257937"/>
                    <a:pt x="976575" y="2256512"/>
                    <a:pt x="989420" y="2258412"/>
                  </a:cubicBezTo>
                  <a:close/>
                  <a:moveTo>
                    <a:pt x="1824271" y="2257340"/>
                  </a:moveTo>
                  <a:cubicBezTo>
                    <a:pt x="1837116" y="2255440"/>
                    <a:pt x="1851845" y="2256865"/>
                    <a:pt x="1864334" y="2267791"/>
                  </a:cubicBezTo>
                  <a:cubicBezTo>
                    <a:pt x="1874938" y="2276548"/>
                    <a:pt x="1881887" y="2290119"/>
                    <a:pt x="1883476" y="2305163"/>
                  </a:cubicBezTo>
                  <a:cubicBezTo>
                    <a:pt x="1884562" y="2336518"/>
                    <a:pt x="1850488" y="2343644"/>
                    <a:pt x="1849674" y="2377215"/>
                  </a:cubicBezTo>
                  <a:cubicBezTo>
                    <a:pt x="1850786" y="2397597"/>
                    <a:pt x="1858742" y="2416663"/>
                    <a:pt x="1871801" y="2430265"/>
                  </a:cubicBezTo>
                  <a:cubicBezTo>
                    <a:pt x="1882118" y="2440874"/>
                    <a:pt x="1889720" y="2442300"/>
                    <a:pt x="1889720" y="2446101"/>
                  </a:cubicBezTo>
                  <a:cubicBezTo>
                    <a:pt x="1888363" y="2454493"/>
                    <a:pt x="1846009" y="2461143"/>
                    <a:pt x="1807455" y="2443567"/>
                  </a:cubicBezTo>
                  <a:cubicBezTo>
                    <a:pt x="1784540" y="2435253"/>
                    <a:pt x="1765303" y="2416852"/>
                    <a:pt x="1753833" y="2392260"/>
                  </a:cubicBezTo>
                  <a:cubicBezTo>
                    <a:pt x="1740665" y="2360460"/>
                    <a:pt x="1743692" y="2322773"/>
                    <a:pt x="1761706" y="2294395"/>
                  </a:cubicBezTo>
                  <a:cubicBezTo>
                    <a:pt x="1770585" y="2281758"/>
                    <a:pt x="1782286" y="2272225"/>
                    <a:pt x="1795509" y="2266842"/>
                  </a:cubicBezTo>
                  <a:cubicBezTo>
                    <a:pt x="1800464" y="2264466"/>
                    <a:pt x="1811426" y="2259241"/>
                    <a:pt x="1824271" y="2257340"/>
                  </a:cubicBezTo>
                  <a:close/>
                  <a:moveTo>
                    <a:pt x="1316845" y="2250000"/>
                  </a:moveTo>
                  <a:lnTo>
                    <a:pt x="1406845" y="2370000"/>
                  </a:lnTo>
                  <a:lnTo>
                    <a:pt x="1496845" y="2250000"/>
                  </a:lnTo>
                  <a:close/>
                  <a:moveTo>
                    <a:pt x="2062233" y="2091088"/>
                  </a:moveTo>
                  <a:lnTo>
                    <a:pt x="2096440" y="2150603"/>
                  </a:lnTo>
                  <a:cubicBezTo>
                    <a:pt x="2154665" y="2236787"/>
                    <a:pt x="2237117" y="2305259"/>
                    <a:pt x="2334024" y="2346247"/>
                  </a:cubicBezTo>
                  <a:lnTo>
                    <a:pt x="2405108" y="2368313"/>
                  </a:lnTo>
                  <a:lnTo>
                    <a:pt x="2394476" y="2372204"/>
                  </a:lnTo>
                  <a:cubicBezTo>
                    <a:pt x="2309931" y="2398500"/>
                    <a:pt x="2220042" y="2412666"/>
                    <a:pt x="2126844" y="2412666"/>
                  </a:cubicBezTo>
                  <a:cubicBezTo>
                    <a:pt x="2064712" y="2412666"/>
                    <a:pt x="2004050" y="2406370"/>
                    <a:pt x="1945463" y="2394381"/>
                  </a:cubicBezTo>
                  <a:lnTo>
                    <a:pt x="1898203" y="2382230"/>
                  </a:lnTo>
                  <a:lnTo>
                    <a:pt x="1920004" y="2367531"/>
                  </a:lnTo>
                  <a:cubicBezTo>
                    <a:pt x="1944434" y="2343100"/>
                    <a:pt x="1959545" y="2309350"/>
                    <a:pt x="1959545" y="2272071"/>
                  </a:cubicBezTo>
                  <a:cubicBezTo>
                    <a:pt x="1959545" y="2234792"/>
                    <a:pt x="1944434" y="2201042"/>
                    <a:pt x="1920004" y="2176612"/>
                  </a:cubicBezTo>
                  <a:lnTo>
                    <a:pt x="1914256" y="2172737"/>
                  </a:lnTo>
                  <a:lnTo>
                    <a:pt x="1968704" y="2151284"/>
                  </a:lnTo>
                  <a:cubicBezTo>
                    <a:pt x="1992312" y="2139908"/>
                    <a:pt x="2014965" y="2126866"/>
                    <a:pt x="2036511" y="2112310"/>
                  </a:cubicBezTo>
                  <a:close/>
                  <a:moveTo>
                    <a:pt x="751457" y="2091088"/>
                  </a:moveTo>
                  <a:lnTo>
                    <a:pt x="777179" y="2112310"/>
                  </a:lnTo>
                  <a:cubicBezTo>
                    <a:pt x="798725" y="2126866"/>
                    <a:pt x="821378" y="2139908"/>
                    <a:pt x="844986" y="2151284"/>
                  </a:cubicBezTo>
                  <a:lnTo>
                    <a:pt x="899434" y="2172737"/>
                  </a:lnTo>
                  <a:lnTo>
                    <a:pt x="893686" y="2176612"/>
                  </a:lnTo>
                  <a:cubicBezTo>
                    <a:pt x="869256" y="2201042"/>
                    <a:pt x="854145" y="2234792"/>
                    <a:pt x="854145" y="2272071"/>
                  </a:cubicBezTo>
                  <a:cubicBezTo>
                    <a:pt x="854145" y="2309350"/>
                    <a:pt x="869256" y="2343100"/>
                    <a:pt x="893686" y="2367531"/>
                  </a:cubicBezTo>
                  <a:lnTo>
                    <a:pt x="915487" y="2382230"/>
                  </a:lnTo>
                  <a:lnTo>
                    <a:pt x="868227" y="2394381"/>
                  </a:lnTo>
                  <a:cubicBezTo>
                    <a:pt x="809640" y="2406370"/>
                    <a:pt x="748978" y="2412666"/>
                    <a:pt x="686846" y="2412666"/>
                  </a:cubicBezTo>
                  <a:cubicBezTo>
                    <a:pt x="593648" y="2412666"/>
                    <a:pt x="503759" y="2398500"/>
                    <a:pt x="419214" y="2372204"/>
                  </a:cubicBezTo>
                  <a:lnTo>
                    <a:pt x="408582" y="2368313"/>
                  </a:lnTo>
                  <a:lnTo>
                    <a:pt x="479666" y="2346247"/>
                  </a:lnTo>
                  <a:cubicBezTo>
                    <a:pt x="576573" y="2305259"/>
                    <a:pt x="659025" y="2236787"/>
                    <a:pt x="717250" y="2150603"/>
                  </a:cubicBezTo>
                  <a:close/>
                  <a:moveTo>
                    <a:pt x="2159258" y="869957"/>
                  </a:moveTo>
                  <a:lnTo>
                    <a:pt x="2213258" y="963487"/>
                  </a:lnTo>
                  <a:lnTo>
                    <a:pt x="2248612" y="880722"/>
                  </a:lnTo>
                  <a:close/>
                  <a:moveTo>
                    <a:pt x="654432" y="869957"/>
                  </a:moveTo>
                  <a:lnTo>
                    <a:pt x="565078" y="880722"/>
                  </a:lnTo>
                  <a:lnTo>
                    <a:pt x="600432" y="963487"/>
                  </a:lnTo>
                  <a:close/>
                  <a:moveTo>
                    <a:pt x="1406846" y="180000"/>
                  </a:moveTo>
                  <a:lnTo>
                    <a:pt x="1271846" y="450000"/>
                  </a:lnTo>
                  <a:lnTo>
                    <a:pt x="1541846" y="450000"/>
                  </a:lnTo>
                  <a:close/>
                  <a:moveTo>
                    <a:pt x="1406847" y="0"/>
                  </a:moveTo>
                  <a:lnTo>
                    <a:pt x="1663746" y="513798"/>
                  </a:lnTo>
                  <a:lnTo>
                    <a:pt x="1725802" y="533062"/>
                  </a:lnTo>
                  <a:lnTo>
                    <a:pt x="1960521" y="378088"/>
                  </a:lnTo>
                  <a:lnTo>
                    <a:pt x="1943974" y="653771"/>
                  </a:lnTo>
                  <a:lnTo>
                    <a:pt x="2043242" y="735675"/>
                  </a:lnTo>
                  <a:lnTo>
                    <a:pt x="2064265" y="761155"/>
                  </a:lnTo>
                  <a:lnTo>
                    <a:pt x="2365527" y="813222"/>
                  </a:lnTo>
                  <a:lnTo>
                    <a:pt x="2262408" y="1093575"/>
                  </a:lnTo>
                  <a:lnTo>
                    <a:pt x="2266384" y="1104439"/>
                  </a:lnTo>
                  <a:cubicBezTo>
                    <a:pt x="2292680" y="1188984"/>
                    <a:pt x="2306846" y="1278873"/>
                    <a:pt x="2306846" y="1372071"/>
                  </a:cubicBezTo>
                  <a:cubicBezTo>
                    <a:pt x="2306846" y="1473036"/>
                    <a:pt x="2290221" y="1570117"/>
                    <a:pt x="2259558" y="1660727"/>
                  </a:cubicBezTo>
                  <a:lnTo>
                    <a:pt x="2258770" y="1662560"/>
                  </a:lnTo>
                  <a:lnTo>
                    <a:pt x="2276393" y="1703727"/>
                  </a:lnTo>
                  <a:cubicBezTo>
                    <a:pt x="2374909" y="1893220"/>
                    <a:pt x="2555211" y="2033385"/>
                    <a:pt x="2770521" y="2077444"/>
                  </a:cubicBezTo>
                  <a:lnTo>
                    <a:pt x="2813690" y="2084033"/>
                  </a:lnTo>
                  <a:lnTo>
                    <a:pt x="2786329" y="2106607"/>
                  </a:lnTo>
                  <a:cubicBezTo>
                    <a:pt x="2671416" y="2184241"/>
                    <a:pt x="2532887" y="2229572"/>
                    <a:pt x="2383770" y="2229572"/>
                  </a:cubicBezTo>
                  <a:cubicBezTo>
                    <a:pt x="2334064" y="2229572"/>
                    <a:pt x="2285535" y="2224535"/>
                    <a:pt x="2238665" y="2214944"/>
                  </a:cubicBezTo>
                  <a:lnTo>
                    <a:pt x="2157756" y="2189829"/>
                  </a:lnTo>
                  <a:lnTo>
                    <a:pt x="2222351" y="2077948"/>
                  </a:lnTo>
                  <a:cubicBezTo>
                    <a:pt x="2238920" y="2049249"/>
                    <a:pt x="2229087" y="2012554"/>
                    <a:pt x="2200389" y="1995985"/>
                  </a:cubicBezTo>
                  <a:lnTo>
                    <a:pt x="2102634" y="1939546"/>
                  </a:lnTo>
                  <a:lnTo>
                    <a:pt x="2035562" y="2016056"/>
                  </a:lnTo>
                  <a:cubicBezTo>
                    <a:pt x="1935137" y="2114115"/>
                    <a:pt x="1811864" y="2188878"/>
                    <a:pt x="1674478" y="2231609"/>
                  </a:cubicBezTo>
                  <a:lnTo>
                    <a:pt x="1610875" y="2247963"/>
                  </a:lnTo>
                  <a:lnTo>
                    <a:pt x="1406847" y="2520000"/>
                  </a:lnTo>
                  <a:lnTo>
                    <a:pt x="1202820" y="2247964"/>
                  </a:lnTo>
                  <a:lnTo>
                    <a:pt x="1139214" y="2231609"/>
                  </a:lnTo>
                  <a:cubicBezTo>
                    <a:pt x="1001828" y="2188877"/>
                    <a:pt x="878555" y="2114115"/>
                    <a:pt x="778130" y="2016056"/>
                  </a:cubicBezTo>
                  <a:lnTo>
                    <a:pt x="711058" y="1939545"/>
                  </a:lnTo>
                  <a:lnTo>
                    <a:pt x="613301" y="1995985"/>
                  </a:lnTo>
                  <a:cubicBezTo>
                    <a:pt x="584603" y="2012554"/>
                    <a:pt x="574770" y="2049249"/>
                    <a:pt x="591339" y="2077948"/>
                  </a:cubicBezTo>
                  <a:lnTo>
                    <a:pt x="655934" y="2189829"/>
                  </a:lnTo>
                  <a:lnTo>
                    <a:pt x="575025" y="2214944"/>
                  </a:lnTo>
                  <a:cubicBezTo>
                    <a:pt x="528155" y="2224535"/>
                    <a:pt x="479626" y="2229572"/>
                    <a:pt x="429920" y="2229572"/>
                  </a:cubicBezTo>
                  <a:cubicBezTo>
                    <a:pt x="280803" y="2229572"/>
                    <a:pt x="142274" y="2184241"/>
                    <a:pt x="27361" y="2106607"/>
                  </a:cubicBezTo>
                  <a:lnTo>
                    <a:pt x="0" y="2084033"/>
                  </a:lnTo>
                  <a:lnTo>
                    <a:pt x="43169" y="2077444"/>
                  </a:lnTo>
                  <a:cubicBezTo>
                    <a:pt x="258480" y="2033385"/>
                    <a:pt x="438782" y="1893220"/>
                    <a:pt x="537298" y="1703727"/>
                  </a:cubicBezTo>
                  <a:lnTo>
                    <a:pt x="554921" y="1662558"/>
                  </a:lnTo>
                  <a:lnTo>
                    <a:pt x="554134" y="1660727"/>
                  </a:lnTo>
                  <a:cubicBezTo>
                    <a:pt x="523471" y="1570117"/>
                    <a:pt x="506846" y="1473035"/>
                    <a:pt x="506846" y="1372071"/>
                  </a:cubicBezTo>
                  <a:cubicBezTo>
                    <a:pt x="506846" y="1278873"/>
                    <a:pt x="521012" y="1188984"/>
                    <a:pt x="547308" y="1104439"/>
                  </a:cubicBezTo>
                  <a:lnTo>
                    <a:pt x="551284" y="1093575"/>
                  </a:lnTo>
                  <a:lnTo>
                    <a:pt x="448166" y="813222"/>
                  </a:lnTo>
                  <a:lnTo>
                    <a:pt x="749427" y="761155"/>
                  </a:lnTo>
                  <a:lnTo>
                    <a:pt x="770450" y="735675"/>
                  </a:lnTo>
                  <a:lnTo>
                    <a:pt x="869720" y="653770"/>
                  </a:lnTo>
                  <a:lnTo>
                    <a:pt x="853172" y="378086"/>
                  </a:lnTo>
                  <a:lnTo>
                    <a:pt x="1087891" y="533061"/>
                  </a:lnTo>
                  <a:lnTo>
                    <a:pt x="1149948" y="51379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 w="1270">
              <a:noFill/>
            </a:ln>
            <a:effectLst>
              <a:glow rad="25400">
                <a:srgbClr val="D7D7D7">
                  <a:alpha val="10000"/>
                </a:srgbClr>
              </a:glow>
              <a:outerShdw blurRad="12700" sx="80000" sy="80000" algn="ct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brightRoom" dir="t"/>
            </a:scene3d>
            <a:sp3d contourW="6350" prstMaterial="softEdge">
              <a:bevelT w="2540" h="2540" prst="relaxedInset"/>
              <a:contourClr>
                <a:schemeClr val="bg1">
                  <a:lumMod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C6E81A5F-5BC0-2627-2555-161E08086A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1999" y="3573000"/>
              <a:ext cx="395999" cy="396000"/>
            </a:xfrm>
            <a:prstGeom prst="ellipse">
              <a:avLst/>
            </a:prstGeom>
            <a:solidFill>
              <a:srgbClr val="98C8E8"/>
            </a:solidFill>
            <a:ln>
              <a:solidFill>
                <a:srgbClr val="98C8E8"/>
              </a:solidFill>
            </a:ln>
            <a:scene3d>
              <a:camera prst="orthographicFront"/>
              <a:lightRig rig="threePt" dir="t"/>
            </a:scene3d>
            <a:sp3d>
              <a:bevelT w="254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DD48A155-C993-ABDE-A2B5-723F865F126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1999" y="3573000"/>
              <a:ext cx="395999" cy="396000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78EF3188-E3B9-C6CE-5E4F-1B91A25BB00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6983" y="3605983"/>
              <a:ext cx="286019" cy="330033"/>
            </a:xfrm>
            <a:custGeom>
              <a:avLst/>
              <a:gdLst>
                <a:gd name="connsiteX0" fmla="*/ 1098070 w 2193768"/>
                <a:gd name="connsiteY0" fmla="*/ 1666697 h 2531351"/>
                <a:gd name="connsiteX1" fmla="*/ 1071904 w 2193768"/>
                <a:gd name="connsiteY1" fmla="*/ 1783225 h 2531351"/>
                <a:gd name="connsiteX2" fmla="*/ 991678 w 2193768"/>
                <a:gd name="connsiteY2" fmla="*/ 2008518 h 2531351"/>
                <a:gd name="connsiteX3" fmla="*/ 997285 w 2193768"/>
                <a:gd name="connsiteY3" fmla="*/ 2036626 h 2531351"/>
                <a:gd name="connsiteX4" fmla="*/ 1082327 w 2193768"/>
                <a:gd name="connsiteY4" fmla="*/ 2123752 h 2531351"/>
                <a:gd name="connsiteX5" fmla="*/ 1111513 w 2193768"/>
                <a:gd name="connsiteY5" fmla="*/ 2124256 h 2531351"/>
                <a:gd name="connsiteX6" fmla="*/ 1194255 w 2193768"/>
                <a:gd name="connsiteY6" fmla="*/ 2038639 h 2531351"/>
                <a:gd name="connsiteX7" fmla="*/ 1202306 w 2193768"/>
                <a:gd name="connsiteY7" fmla="*/ 2006936 h 2531351"/>
                <a:gd name="connsiteX8" fmla="*/ 1112735 w 2193768"/>
                <a:gd name="connsiteY8" fmla="*/ 1734701 h 2531351"/>
                <a:gd name="connsiteX9" fmla="*/ 1098070 w 2193768"/>
                <a:gd name="connsiteY9" fmla="*/ 1666697 h 2531351"/>
                <a:gd name="connsiteX10" fmla="*/ 747765 w 2193768"/>
                <a:gd name="connsiteY10" fmla="*/ 1464838 h 2531351"/>
                <a:gd name="connsiteX11" fmla="*/ 702693 w 2193768"/>
                <a:gd name="connsiteY11" fmla="*/ 1479934 h 2531351"/>
                <a:gd name="connsiteX12" fmla="*/ 438724 w 2193768"/>
                <a:gd name="connsiteY12" fmla="*/ 1540607 h 2531351"/>
                <a:gd name="connsiteX13" fmla="*/ 386894 w 2193768"/>
                <a:gd name="connsiteY13" fmla="*/ 1547795 h 2531351"/>
                <a:gd name="connsiteX14" fmla="*/ 373307 w 2193768"/>
                <a:gd name="connsiteY14" fmla="*/ 1600272 h 2531351"/>
                <a:gd name="connsiteX15" fmla="*/ 338370 w 2193768"/>
                <a:gd name="connsiteY15" fmla="*/ 1704796 h 2531351"/>
                <a:gd name="connsiteX16" fmla="*/ 477471 w 2193768"/>
                <a:gd name="connsiteY16" fmla="*/ 1737792 h 2531351"/>
                <a:gd name="connsiteX17" fmla="*/ 507592 w 2193768"/>
                <a:gd name="connsiteY17" fmla="*/ 1728231 h 2531351"/>
                <a:gd name="connsiteX18" fmla="*/ 747837 w 2193768"/>
                <a:gd name="connsiteY18" fmla="*/ 1465197 h 2531351"/>
                <a:gd name="connsiteX19" fmla="*/ 1440108 w 2193768"/>
                <a:gd name="connsiteY19" fmla="*/ 1463904 h 2531351"/>
                <a:gd name="connsiteX20" fmla="*/ 1684523 w 2193768"/>
                <a:gd name="connsiteY20" fmla="*/ 1725284 h 2531351"/>
                <a:gd name="connsiteX21" fmla="*/ 1720466 w 2193768"/>
                <a:gd name="connsiteY21" fmla="*/ 1736355 h 2531351"/>
                <a:gd name="connsiteX22" fmla="*/ 1841092 w 2193768"/>
                <a:gd name="connsiteY22" fmla="*/ 1706378 h 2531351"/>
                <a:gd name="connsiteX23" fmla="*/ 1851228 w 2193768"/>
                <a:gd name="connsiteY23" fmla="*/ 1692504 h 2531351"/>
                <a:gd name="connsiteX24" fmla="*/ 1815284 w 2193768"/>
                <a:gd name="connsiteY24" fmla="*/ 1565121 h 2531351"/>
                <a:gd name="connsiteX25" fmla="*/ 1788687 w 2193768"/>
                <a:gd name="connsiteY25" fmla="*/ 1544417 h 2531351"/>
                <a:gd name="connsiteX26" fmla="*/ 1595095 w 2193768"/>
                <a:gd name="connsiteY26" fmla="*/ 1512283 h 2531351"/>
                <a:gd name="connsiteX27" fmla="*/ 1440108 w 2193768"/>
                <a:gd name="connsiteY27" fmla="*/ 1463904 h 2531351"/>
                <a:gd name="connsiteX28" fmla="*/ 1099508 w 2193768"/>
                <a:gd name="connsiteY28" fmla="*/ 1380155 h 2531351"/>
                <a:gd name="connsiteX29" fmla="*/ 1118702 w 2193768"/>
                <a:gd name="connsiteY29" fmla="*/ 1481803 h 2531351"/>
                <a:gd name="connsiteX30" fmla="*/ 1273905 w 2193768"/>
                <a:gd name="connsiteY30" fmla="*/ 1881710 h 2531351"/>
                <a:gd name="connsiteX31" fmla="*/ 1325951 w 2193768"/>
                <a:gd name="connsiteY31" fmla="*/ 1949212 h 2531351"/>
                <a:gd name="connsiteX32" fmla="*/ 1351543 w 2193768"/>
                <a:gd name="connsiteY32" fmla="*/ 1953669 h 2531351"/>
                <a:gd name="connsiteX33" fmla="*/ 1396688 w 2193768"/>
                <a:gd name="connsiteY33" fmla="*/ 1937638 h 2531351"/>
                <a:gd name="connsiteX34" fmla="*/ 1418901 w 2193768"/>
                <a:gd name="connsiteY34" fmla="*/ 1936128 h 2531351"/>
                <a:gd name="connsiteX35" fmla="*/ 1413581 w 2193768"/>
                <a:gd name="connsiteY35" fmla="*/ 1960426 h 2531351"/>
                <a:gd name="connsiteX36" fmla="*/ 1345145 w 2193768"/>
                <a:gd name="connsiteY36" fmla="*/ 2068256 h 2531351"/>
                <a:gd name="connsiteX37" fmla="*/ 1211651 w 2193768"/>
                <a:gd name="connsiteY37" fmla="*/ 2299300 h 2531351"/>
                <a:gd name="connsiteX38" fmla="*/ 1098142 w 2193768"/>
                <a:gd name="connsiteY38" fmla="*/ 2531351 h 2531351"/>
                <a:gd name="connsiteX39" fmla="*/ 1035816 w 2193768"/>
                <a:gd name="connsiteY39" fmla="*/ 2405765 h 2531351"/>
                <a:gd name="connsiteX40" fmla="*/ 914471 w 2193768"/>
                <a:gd name="connsiteY40" fmla="*/ 2177093 h 2531351"/>
                <a:gd name="connsiteX41" fmla="*/ 772495 w 2193768"/>
                <a:gd name="connsiteY41" fmla="*/ 1948277 h 2531351"/>
                <a:gd name="connsiteX42" fmla="*/ 767966 w 2193768"/>
                <a:gd name="connsiteY42" fmla="*/ 1933181 h 2531351"/>
                <a:gd name="connsiteX43" fmla="*/ 769188 w 2193768"/>
                <a:gd name="connsiteY43" fmla="*/ 1931959 h 2531351"/>
                <a:gd name="connsiteX44" fmla="*/ 840428 w 2193768"/>
                <a:gd name="connsiteY44" fmla="*/ 1952806 h 2531351"/>
                <a:gd name="connsiteX45" fmla="*/ 870261 w 2193768"/>
                <a:gd name="connsiteY45" fmla="*/ 1946911 h 2531351"/>
                <a:gd name="connsiteX46" fmla="*/ 952428 w 2193768"/>
                <a:gd name="connsiteY46" fmla="*/ 1829089 h 2531351"/>
                <a:gd name="connsiteX47" fmla="*/ 1073341 w 2193768"/>
                <a:gd name="connsiteY47" fmla="*/ 1494528 h 2531351"/>
                <a:gd name="connsiteX48" fmla="*/ 1099508 w 2193768"/>
                <a:gd name="connsiteY48" fmla="*/ 1380155 h 2531351"/>
                <a:gd name="connsiteX49" fmla="*/ 353466 w 2193768"/>
                <a:gd name="connsiteY49" fmla="*/ 1306974 h 2531351"/>
                <a:gd name="connsiteX50" fmla="*/ 371366 w 2193768"/>
                <a:gd name="connsiteY50" fmla="*/ 1374045 h 2531351"/>
                <a:gd name="connsiteX51" fmla="*/ 408244 w 2193768"/>
                <a:gd name="connsiteY51" fmla="*/ 1412935 h 2531351"/>
                <a:gd name="connsiteX52" fmla="*/ 683930 w 2193768"/>
                <a:gd name="connsiteY52" fmla="*/ 1408335 h 2531351"/>
                <a:gd name="connsiteX53" fmla="*/ 965727 w 2193768"/>
                <a:gd name="connsiteY53" fmla="*/ 1331847 h 2531351"/>
                <a:gd name="connsiteX54" fmla="*/ 978953 w 2193768"/>
                <a:gd name="connsiteY54" fmla="*/ 1329978 h 2531351"/>
                <a:gd name="connsiteX55" fmla="*/ 984489 w 2193768"/>
                <a:gd name="connsiteY55" fmla="*/ 1335442 h 2531351"/>
                <a:gd name="connsiteX56" fmla="*/ 825116 w 2193768"/>
                <a:gd name="connsiteY56" fmla="*/ 1486404 h 2531351"/>
                <a:gd name="connsiteX57" fmla="*/ 629009 w 2193768"/>
                <a:gd name="connsiteY57" fmla="*/ 1776180 h 2531351"/>
                <a:gd name="connsiteX58" fmla="*/ 643817 w 2193768"/>
                <a:gd name="connsiteY58" fmla="*/ 1843034 h 2531351"/>
                <a:gd name="connsiteX59" fmla="*/ 686949 w 2193768"/>
                <a:gd name="connsiteY59" fmla="*/ 1890408 h 2531351"/>
                <a:gd name="connsiteX60" fmla="*/ 11213 w 2193768"/>
                <a:gd name="connsiteY60" fmla="*/ 1895296 h 2531351"/>
                <a:gd name="connsiteX61" fmla="*/ 9920 w 2193768"/>
                <a:gd name="connsiteY61" fmla="*/ 1893714 h 2531351"/>
                <a:gd name="connsiteX62" fmla="*/ 64913 w 2193768"/>
                <a:gd name="connsiteY62" fmla="*/ 1806660 h 2531351"/>
                <a:gd name="connsiteX63" fmla="*/ 282874 w 2193768"/>
                <a:gd name="connsiteY63" fmla="*/ 1443559 h 2531351"/>
                <a:gd name="connsiteX64" fmla="*/ 353466 w 2193768"/>
                <a:gd name="connsiteY64" fmla="*/ 1306974 h 2531351"/>
                <a:gd name="connsiteX65" fmla="*/ 1840877 w 2193768"/>
                <a:gd name="connsiteY65" fmla="*/ 1306615 h 2531351"/>
                <a:gd name="connsiteX66" fmla="*/ 2193122 w 2193768"/>
                <a:gd name="connsiteY66" fmla="*/ 1897166 h 2531351"/>
                <a:gd name="connsiteX67" fmla="*/ 1502649 w 2193768"/>
                <a:gd name="connsiteY67" fmla="*/ 1885592 h 2531351"/>
                <a:gd name="connsiteX68" fmla="*/ 1562746 w 2193768"/>
                <a:gd name="connsiteY68" fmla="*/ 1832036 h 2531351"/>
                <a:gd name="connsiteX69" fmla="*/ 1572810 w 2193768"/>
                <a:gd name="connsiteY69" fmla="*/ 1797818 h 2531351"/>
                <a:gd name="connsiteX70" fmla="*/ 1445499 w 2193768"/>
                <a:gd name="connsiteY70" fmla="*/ 1573747 h 2531351"/>
                <a:gd name="connsiteX71" fmla="*/ 1278434 w 2193768"/>
                <a:gd name="connsiteY71" fmla="*/ 1396187 h 2531351"/>
                <a:gd name="connsiteX72" fmla="*/ 1223297 w 2193768"/>
                <a:gd name="connsiteY72" fmla="*/ 1350035 h 2531351"/>
                <a:gd name="connsiteX73" fmla="*/ 1203528 w 2193768"/>
                <a:gd name="connsiteY73" fmla="*/ 1325738 h 2531351"/>
                <a:gd name="connsiteX74" fmla="*/ 1204894 w 2193768"/>
                <a:gd name="connsiteY74" fmla="*/ 1324156 h 2531351"/>
                <a:gd name="connsiteX75" fmla="*/ 1504662 w 2193768"/>
                <a:gd name="connsiteY75" fmla="*/ 1407473 h 2531351"/>
                <a:gd name="connsiteX76" fmla="*/ 1799398 w 2193768"/>
                <a:gd name="connsiteY76" fmla="*/ 1410133 h 2531351"/>
                <a:gd name="connsiteX77" fmla="*/ 1818808 w 2193768"/>
                <a:gd name="connsiteY77" fmla="*/ 1391586 h 2531351"/>
                <a:gd name="connsiteX78" fmla="*/ 1840877 w 2193768"/>
                <a:gd name="connsiteY78" fmla="*/ 1306615 h 2531351"/>
                <a:gd name="connsiteX79" fmla="*/ 902825 w 2193768"/>
                <a:gd name="connsiteY79" fmla="*/ 934097 h 2531351"/>
                <a:gd name="connsiteX80" fmla="*/ 1028267 w 2193768"/>
                <a:gd name="connsiteY80" fmla="*/ 988732 h 2531351"/>
                <a:gd name="connsiteX81" fmla="*/ 1039050 w 2193768"/>
                <a:gd name="connsiteY81" fmla="*/ 1005409 h 2531351"/>
                <a:gd name="connsiteX82" fmla="*/ 1092103 w 2193768"/>
                <a:gd name="connsiteY82" fmla="*/ 1227755 h 2531351"/>
                <a:gd name="connsiteX83" fmla="*/ 1100873 w 2193768"/>
                <a:gd name="connsiteY83" fmla="*/ 1239976 h 2531351"/>
                <a:gd name="connsiteX84" fmla="*/ 1145587 w 2193768"/>
                <a:gd name="connsiteY84" fmla="*/ 1022087 h 2531351"/>
                <a:gd name="connsiteX85" fmla="*/ 1185412 w 2193768"/>
                <a:gd name="connsiteY85" fmla="*/ 973707 h 2531351"/>
                <a:gd name="connsiteX86" fmla="*/ 1273977 w 2193768"/>
                <a:gd name="connsiteY86" fmla="*/ 936685 h 2531351"/>
                <a:gd name="connsiteX87" fmla="*/ 1291733 w 2193768"/>
                <a:gd name="connsiteY87" fmla="*/ 948043 h 2531351"/>
                <a:gd name="connsiteX88" fmla="*/ 1301293 w 2193768"/>
                <a:gd name="connsiteY88" fmla="*/ 1048685 h 2531351"/>
                <a:gd name="connsiteX89" fmla="*/ 1285335 w 2193768"/>
                <a:gd name="connsiteY89" fmla="*/ 1096418 h 2531351"/>
                <a:gd name="connsiteX90" fmla="*/ 1173263 w 2193768"/>
                <a:gd name="connsiteY90" fmla="*/ 1203242 h 2531351"/>
                <a:gd name="connsiteX91" fmla="*/ 1128765 w 2193768"/>
                <a:gd name="connsiteY91" fmla="*/ 1247812 h 2531351"/>
                <a:gd name="connsiteX92" fmla="*/ 1122439 w 2193768"/>
                <a:gd name="connsiteY92" fmla="*/ 1250543 h 2531351"/>
                <a:gd name="connsiteX93" fmla="*/ 1124596 w 2193768"/>
                <a:gd name="connsiteY93" fmla="*/ 1253203 h 2531351"/>
                <a:gd name="connsiteX94" fmla="*/ 1129628 w 2193768"/>
                <a:gd name="connsiteY94" fmla="*/ 1249537 h 2531351"/>
                <a:gd name="connsiteX95" fmla="*/ 1263840 w 2193768"/>
                <a:gd name="connsiteY95" fmla="*/ 1205758 h 2531351"/>
                <a:gd name="connsiteX96" fmla="*/ 1353483 w 2193768"/>
                <a:gd name="connsiteY96" fmla="*/ 1180526 h 2531351"/>
                <a:gd name="connsiteX97" fmla="*/ 1378931 w 2193768"/>
                <a:gd name="connsiteY97" fmla="*/ 1184192 h 2531351"/>
                <a:gd name="connsiteX98" fmla="*/ 1483814 w 2193768"/>
                <a:gd name="connsiteY98" fmla="*/ 1264130 h 2531351"/>
                <a:gd name="connsiteX99" fmla="*/ 1379578 w 2193768"/>
                <a:gd name="connsiteY99" fmla="*/ 1336735 h 2531351"/>
                <a:gd name="connsiteX100" fmla="*/ 1342413 w 2193768"/>
                <a:gd name="connsiteY100" fmla="*/ 1342846 h 2531351"/>
                <a:gd name="connsiteX101" fmla="*/ 1116257 w 2193768"/>
                <a:gd name="connsiteY101" fmla="*/ 1279513 h 2531351"/>
                <a:gd name="connsiteX102" fmla="*/ 1168806 w 2193768"/>
                <a:gd name="connsiteY102" fmla="*/ 1323724 h 2531351"/>
                <a:gd name="connsiteX103" fmla="*/ 1283250 w 2193768"/>
                <a:gd name="connsiteY103" fmla="*/ 1427097 h 2531351"/>
                <a:gd name="connsiteX104" fmla="*/ 1304816 w 2193768"/>
                <a:gd name="connsiteY104" fmla="*/ 1491364 h 2531351"/>
                <a:gd name="connsiteX105" fmla="*/ 1296621 w 2193768"/>
                <a:gd name="connsiteY105" fmla="*/ 1559944 h 2531351"/>
                <a:gd name="connsiteX106" fmla="*/ 1288498 w 2193768"/>
                <a:gd name="connsiteY106" fmla="*/ 1595887 h 2531351"/>
                <a:gd name="connsiteX107" fmla="*/ 1169094 w 2193768"/>
                <a:gd name="connsiteY107" fmla="*/ 1540247 h 2531351"/>
                <a:gd name="connsiteX108" fmla="*/ 1150907 w 2193768"/>
                <a:gd name="connsiteY108" fmla="*/ 1512571 h 2531351"/>
                <a:gd name="connsiteX109" fmla="*/ 1101807 w 2193768"/>
                <a:gd name="connsiteY109" fmla="*/ 1297342 h 2531351"/>
                <a:gd name="connsiteX110" fmla="*/ 1094619 w 2193768"/>
                <a:gd name="connsiteY110" fmla="*/ 1281742 h 2531351"/>
                <a:gd name="connsiteX111" fmla="*/ 1049546 w 2193768"/>
                <a:gd name="connsiteY111" fmla="*/ 1508042 h 2531351"/>
                <a:gd name="connsiteX112" fmla="*/ 1009793 w 2193768"/>
                <a:gd name="connsiteY112" fmla="*/ 1556493 h 2531351"/>
                <a:gd name="connsiteX113" fmla="*/ 921228 w 2193768"/>
                <a:gd name="connsiteY113" fmla="*/ 1593515 h 2531351"/>
                <a:gd name="connsiteX114" fmla="*/ 903328 w 2193768"/>
                <a:gd name="connsiteY114" fmla="*/ 1582373 h 2531351"/>
                <a:gd name="connsiteX115" fmla="*/ 893767 w 2193768"/>
                <a:gd name="connsiteY115" fmla="*/ 1481731 h 2531351"/>
                <a:gd name="connsiteX116" fmla="*/ 909510 w 2193768"/>
                <a:gd name="connsiteY116" fmla="*/ 1433783 h 2531351"/>
                <a:gd name="connsiteX117" fmla="*/ 1052709 w 2193768"/>
                <a:gd name="connsiteY117" fmla="*/ 1301727 h 2531351"/>
                <a:gd name="connsiteX118" fmla="*/ 1066296 w 2193768"/>
                <a:gd name="connsiteY118" fmla="*/ 1282533 h 2531351"/>
                <a:gd name="connsiteX119" fmla="*/ 1072622 w 2193768"/>
                <a:gd name="connsiteY119" fmla="*/ 1279801 h 2531351"/>
                <a:gd name="connsiteX120" fmla="*/ 1070465 w 2193768"/>
                <a:gd name="connsiteY120" fmla="*/ 1277141 h 2531351"/>
                <a:gd name="connsiteX121" fmla="*/ 1065001 w 2193768"/>
                <a:gd name="connsiteY121" fmla="*/ 1280951 h 2531351"/>
                <a:gd name="connsiteX122" fmla="*/ 974065 w 2193768"/>
                <a:gd name="connsiteY122" fmla="*/ 1310856 h 2531351"/>
                <a:gd name="connsiteX123" fmla="*/ 843734 w 2193768"/>
                <a:gd name="connsiteY123" fmla="*/ 1349028 h 2531351"/>
                <a:gd name="connsiteX124" fmla="*/ 815842 w 2193768"/>
                <a:gd name="connsiteY124" fmla="*/ 1346297 h 2531351"/>
                <a:gd name="connsiteX125" fmla="*/ 710528 w 2193768"/>
                <a:gd name="connsiteY125" fmla="*/ 1266071 h 2531351"/>
                <a:gd name="connsiteX126" fmla="*/ 823534 w 2193768"/>
                <a:gd name="connsiteY126" fmla="*/ 1187714 h 2531351"/>
                <a:gd name="connsiteX127" fmla="*/ 849341 w 2193768"/>
                <a:gd name="connsiteY127" fmla="*/ 1186708 h 2531351"/>
                <a:gd name="connsiteX128" fmla="*/ 1068309 w 2193768"/>
                <a:gd name="connsiteY128" fmla="*/ 1253131 h 2531351"/>
                <a:gd name="connsiteX129" fmla="*/ 1083261 w 2193768"/>
                <a:gd name="connsiteY129" fmla="*/ 1253131 h 2531351"/>
                <a:gd name="connsiteX130" fmla="*/ 944735 w 2193768"/>
                <a:gd name="connsiteY130" fmla="*/ 1133799 h 2531351"/>
                <a:gd name="connsiteX131" fmla="*/ 902321 w 2193768"/>
                <a:gd name="connsiteY131" fmla="*/ 1094118 h 2531351"/>
                <a:gd name="connsiteX132" fmla="*/ 887944 w 2193768"/>
                <a:gd name="connsiteY132" fmla="*/ 1063494 h 2531351"/>
                <a:gd name="connsiteX133" fmla="*/ 902825 w 2193768"/>
                <a:gd name="connsiteY133" fmla="*/ 934097 h 2531351"/>
                <a:gd name="connsiteX134" fmla="*/ 493799 w 2193768"/>
                <a:gd name="connsiteY134" fmla="*/ 790890 h 2531351"/>
                <a:gd name="connsiteX135" fmla="*/ 473805 w 2193768"/>
                <a:gd name="connsiteY135" fmla="*/ 794349 h 2531351"/>
                <a:gd name="connsiteX136" fmla="*/ 353108 w 2193768"/>
                <a:gd name="connsiteY136" fmla="*/ 824327 h 2531351"/>
                <a:gd name="connsiteX137" fmla="*/ 342397 w 2193768"/>
                <a:gd name="connsiteY137" fmla="*/ 835756 h 2531351"/>
                <a:gd name="connsiteX138" fmla="*/ 381647 w 2193768"/>
                <a:gd name="connsiteY138" fmla="*/ 973420 h 2531351"/>
                <a:gd name="connsiteX139" fmla="*/ 401128 w 2193768"/>
                <a:gd name="connsiteY139" fmla="*/ 985640 h 2531351"/>
                <a:gd name="connsiteX140" fmla="*/ 592490 w 2193768"/>
                <a:gd name="connsiteY140" fmla="*/ 1015689 h 2531351"/>
                <a:gd name="connsiteX141" fmla="*/ 755314 w 2193768"/>
                <a:gd name="connsiteY141" fmla="*/ 1067951 h 2531351"/>
                <a:gd name="connsiteX142" fmla="*/ 509749 w 2193768"/>
                <a:gd name="connsiteY142" fmla="*/ 805061 h 2531351"/>
                <a:gd name="connsiteX143" fmla="*/ 493799 w 2193768"/>
                <a:gd name="connsiteY143" fmla="*/ 790890 h 2531351"/>
                <a:gd name="connsiteX144" fmla="*/ 1700212 w 2193768"/>
                <a:gd name="connsiteY144" fmla="*/ 789524 h 2531351"/>
                <a:gd name="connsiteX145" fmla="*/ 1688477 w 2193768"/>
                <a:gd name="connsiteY145" fmla="*/ 799526 h 2531351"/>
                <a:gd name="connsiteX146" fmla="*/ 1445427 w 2193768"/>
                <a:gd name="connsiteY146" fmla="*/ 1064500 h 2531351"/>
                <a:gd name="connsiteX147" fmla="*/ 1800044 w 2193768"/>
                <a:gd name="connsiteY147" fmla="*/ 985425 h 2531351"/>
                <a:gd name="connsiteX148" fmla="*/ 1813272 w 2193768"/>
                <a:gd name="connsiteY148" fmla="*/ 969250 h 2531351"/>
                <a:gd name="connsiteX149" fmla="*/ 1851587 w 2193768"/>
                <a:gd name="connsiteY149" fmla="*/ 836835 h 2531351"/>
                <a:gd name="connsiteX150" fmla="*/ 1842745 w 2193768"/>
                <a:gd name="connsiteY150" fmla="*/ 824039 h 2531351"/>
                <a:gd name="connsiteX151" fmla="*/ 1714428 w 2193768"/>
                <a:gd name="connsiteY151" fmla="*/ 791978 h 2531351"/>
                <a:gd name="connsiteX152" fmla="*/ 1700212 w 2193768"/>
                <a:gd name="connsiteY152" fmla="*/ 789524 h 2531351"/>
                <a:gd name="connsiteX153" fmla="*/ 2193768 w 2193768"/>
                <a:gd name="connsiteY153" fmla="*/ 632029 h 2531351"/>
                <a:gd name="connsiteX154" fmla="*/ 1839510 w 2193768"/>
                <a:gd name="connsiteY154" fmla="*/ 1227539 h 2531351"/>
                <a:gd name="connsiteX155" fmla="*/ 1823479 w 2193768"/>
                <a:gd name="connsiteY155" fmla="*/ 1161188 h 2531351"/>
                <a:gd name="connsiteX156" fmla="*/ 1774812 w 2193768"/>
                <a:gd name="connsiteY156" fmla="*/ 1114821 h 2531351"/>
                <a:gd name="connsiteX157" fmla="*/ 1345432 w 2193768"/>
                <a:gd name="connsiteY157" fmla="*/ 1159966 h 2531351"/>
                <a:gd name="connsiteX158" fmla="*/ 1199502 w 2193768"/>
                <a:gd name="connsiteY158" fmla="*/ 1210718 h 2531351"/>
                <a:gd name="connsiteX159" fmla="*/ 1187425 w 2193768"/>
                <a:gd name="connsiteY159" fmla="*/ 1209280 h 2531351"/>
                <a:gd name="connsiteX160" fmla="*/ 1367142 w 2193768"/>
                <a:gd name="connsiteY160" fmla="*/ 1045810 h 2531351"/>
                <a:gd name="connsiteX161" fmla="*/ 1571301 w 2193768"/>
                <a:gd name="connsiteY161" fmla="*/ 736049 h 2531351"/>
                <a:gd name="connsiteX162" fmla="*/ 1560015 w 2193768"/>
                <a:gd name="connsiteY162" fmla="*/ 694786 h 2531351"/>
                <a:gd name="connsiteX163" fmla="*/ 1499917 w 2193768"/>
                <a:gd name="connsiteY163" fmla="*/ 640296 h 2531351"/>
                <a:gd name="connsiteX164" fmla="*/ 2193768 w 2193768"/>
                <a:gd name="connsiteY164" fmla="*/ 632029 h 2531351"/>
                <a:gd name="connsiteX165" fmla="*/ 0 w 2193768"/>
                <a:gd name="connsiteY165" fmla="*/ 631957 h 2531351"/>
                <a:gd name="connsiteX166" fmla="*/ 693564 w 2193768"/>
                <a:gd name="connsiteY166" fmla="*/ 640224 h 2531351"/>
                <a:gd name="connsiteX167" fmla="*/ 634329 w 2193768"/>
                <a:gd name="connsiteY167" fmla="*/ 694571 h 2531351"/>
                <a:gd name="connsiteX168" fmla="*/ 621173 w 2193768"/>
                <a:gd name="connsiteY168" fmla="*/ 733246 h 2531351"/>
                <a:gd name="connsiteX169" fmla="*/ 676239 w 2193768"/>
                <a:gd name="connsiteY169" fmla="*/ 851859 h 2531351"/>
                <a:gd name="connsiteX170" fmla="*/ 919359 w 2193768"/>
                <a:gd name="connsiteY170" fmla="*/ 1138400 h 2531351"/>
                <a:gd name="connsiteX171" fmla="*/ 990600 w 2193768"/>
                <a:gd name="connsiteY171" fmla="*/ 1204895 h 2531351"/>
                <a:gd name="connsiteX172" fmla="*/ 989234 w 2193768"/>
                <a:gd name="connsiteY172" fmla="*/ 1206477 h 2531351"/>
                <a:gd name="connsiteX173" fmla="*/ 687310 w 2193768"/>
                <a:gd name="connsiteY173" fmla="*/ 1122513 h 2531351"/>
                <a:gd name="connsiteX174" fmla="*/ 398037 w 2193768"/>
                <a:gd name="connsiteY174" fmla="*/ 1119781 h 2531351"/>
                <a:gd name="connsiteX175" fmla="*/ 374530 w 2193768"/>
                <a:gd name="connsiteY175" fmla="*/ 1143648 h 2531351"/>
                <a:gd name="connsiteX176" fmla="*/ 352964 w 2193768"/>
                <a:gd name="connsiteY176" fmla="*/ 1223154 h 2531351"/>
                <a:gd name="connsiteX177" fmla="*/ 0 w 2193768"/>
                <a:gd name="connsiteY177" fmla="*/ 631957 h 2531351"/>
                <a:gd name="connsiteX178" fmla="*/ 1094260 w 2193768"/>
                <a:gd name="connsiteY178" fmla="*/ 391137 h 2531351"/>
                <a:gd name="connsiteX179" fmla="*/ 995127 w 2193768"/>
                <a:gd name="connsiteY179" fmla="*/ 493575 h 2531351"/>
                <a:gd name="connsiteX180" fmla="*/ 992037 w 2193768"/>
                <a:gd name="connsiteY180" fmla="*/ 523193 h 2531351"/>
                <a:gd name="connsiteX181" fmla="*/ 1093684 w 2193768"/>
                <a:gd name="connsiteY181" fmla="*/ 865374 h 2531351"/>
                <a:gd name="connsiteX182" fmla="*/ 1104036 w 2193768"/>
                <a:gd name="connsiteY182" fmla="*/ 830796 h 2531351"/>
                <a:gd name="connsiteX183" fmla="*/ 1204678 w 2193768"/>
                <a:gd name="connsiteY183" fmla="*/ 517729 h 2531351"/>
                <a:gd name="connsiteX184" fmla="*/ 1201874 w 2193768"/>
                <a:gd name="connsiteY184" fmla="*/ 497098 h 2531351"/>
                <a:gd name="connsiteX185" fmla="*/ 1124452 w 2193768"/>
                <a:gd name="connsiteY185" fmla="*/ 424708 h 2531351"/>
                <a:gd name="connsiteX186" fmla="*/ 1094260 w 2193768"/>
                <a:gd name="connsiteY186" fmla="*/ 391137 h 2531351"/>
                <a:gd name="connsiteX187" fmla="*/ 1095841 w 2193768"/>
                <a:gd name="connsiteY187" fmla="*/ 0 h 2531351"/>
                <a:gd name="connsiteX188" fmla="*/ 1144293 w 2193768"/>
                <a:gd name="connsiteY188" fmla="*/ 98989 h 2531351"/>
                <a:gd name="connsiteX189" fmla="*/ 1316821 w 2193768"/>
                <a:gd name="connsiteY189" fmla="*/ 418382 h 2531351"/>
                <a:gd name="connsiteX190" fmla="*/ 1419619 w 2193768"/>
                <a:gd name="connsiteY190" fmla="*/ 580486 h 2531351"/>
                <a:gd name="connsiteX191" fmla="*/ 1425514 w 2193768"/>
                <a:gd name="connsiteY191" fmla="*/ 597883 h 2531351"/>
                <a:gd name="connsiteX192" fmla="*/ 1424939 w 2193768"/>
                <a:gd name="connsiteY192" fmla="*/ 598674 h 2531351"/>
                <a:gd name="connsiteX193" fmla="*/ 1351183 w 2193768"/>
                <a:gd name="connsiteY193" fmla="*/ 577108 h 2531351"/>
                <a:gd name="connsiteX194" fmla="*/ 1325735 w 2193768"/>
                <a:gd name="connsiteY194" fmla="*/ 582140 h 2531351"/>
                <a:gd name="connsiteX195" fmla="*/ 1244215 w 2193768"/>
                <a:gd name="connsiteY195" fmla="*/ 697159 h 2531351"/>
                <a:gd name="connsiteX196" fmla="*/ 1107630 w 2193768"/>
                <a:gd name="connsiteY196" fmla="*/ 1106914 h 2531351"/>
                <a:gd name="connsiteX197" fmla="*/ 1095122 w 2193768"/>
                <a:gd name="connsiteY197" fmla="*/ 1150620 h 2531351"/>
                <a:gd name="connsiteX198" fmla="*/ 1075784 w 2193768"/>
                <a:gd name="connsiteY198" fmla="*/ 1057168 h 2531351"/>
                <a:gd name="connsiteX199" fmla="*/ 992252 w 2193768"/>
                <a:gd name="connsiteY199" fmla="*/ 782704 h 2531351"/>
                <a:gd name="connsiteX200" fmla="*/ 892617 w 2193768"/>
                <a:gd name="connsiteY200" fmla="*/ 610176 h 2531351"/>
                <a:gd name="connsiteX201" fmla="*/ 877233 w 2193768"/>
                <a:gd name="connsiteY201" fmla="*/ 591773 h 2531351"/>
                <a:gd name="connsiteX202" fmla="*/ 832304 w 2193768"/>
                <a:gd name="connsiteY202" fmla="*/ 581637 h 2531351"/>
                <a:gd name="connsiteX203" fmla="*/ 757973 w 2193768"/>
                <a:gd name="connsiteY203" fmla="*/ 603203 h 2531351"/>
                <a:gd name="connsiteX204" fmla="*/ 1095841 w 2193768"/>
                <a:gd name="connsiteY204" fmla="*/ 0 h 253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</a:cxnLst>
              <a:rect l="l" t="t" r="r" b="b"/>
              <a:pathLst>
                <a:path w="2193768" h="2531351">
                  <a:moveTo>
                    <a:pt x="1098070" y="1666697"/>
                  </a:moveTo>
                  <a:cubicBezTo>
                    <a:pt x="1090090" y="1706594"/>
                    <a:pt x="1080817" y="1744909"/>
                    <a:pt x="1071904" y="1783225"/>
                  </a:cubicBezTo>
                  <a:cubicBezTo>
                    <a:pt x="1053141" y="1860927"/>
                    <a:pt x="1026256" y="1936444"/>
                    <a:pt x="991678" y="2008518"/>
                  </a:cubicBezTo>
                  <a:cubicBezTo>
                    <a:pt x="986286" y="2020020"/>
                    <a:pt x="983914" y="2026274"/>
                    <a:pt x="997285" y="2036626"/>
                  </a:cubicBezTo>
                  <a:cubicBezTo>
                    <a:pt x="1029418" y="2061499"/>
                    <a:pt x="1060545" y="2088600"/>
                    <a:pt x="1082327" y="2123752"/>
                  </a:cubicBezTo>
                  <a:cubicBezTo>
                    <a:pt x="1093182" y="2141221"/>
                    <a:pt x="1101593" y="2140430"/>
                    <a:pt x="1111513" y="2124256"/>
                  </a:cubicBezTo>
                  <a:cubicBezTo>
                    <a:pt x="1132720" y="2089535"/>
                    <a:pt x="1162409" y="2062577"/>
                    <a:pt x="1194255" y="2038639"/>
                  </a:cubicBezTo>
                  <a:cubicBezTo>
                    <a:pt x="1208632" y="2027999"/>
                    <a:pt x="1209063" y="2021817"/>
                    <a:pt x="1202306" y="2006936"/>
                  </a:cubicBezTo>
                  <a:cubicBezTo>
                    <a:pt x="1162625" y="1919522"/>
                    <a:pt x="1127544" y="1830454"/>
                    <a:pt x="1112735" y="1734701"/>
                  </a:cubicBezTo>
                  <a:cubicBezTo>
                    <a:pt x="1108925" y="1711841"/>
                    <a:pt x="1102958" y="1689341"/>
                    <a:pt x="1098070" y="1666697"/>
                  </a:cubicBezTo>
                  <a:close/>
                  <a:moveTo>
                    <a:pt x="747765" y="1464838"/>
                  </a:moveTo>
                  <a:lnTo>
                    <a:pt x="702693" y="1479934"/>
                  </a:lnTo>
                  <a:cubicBezTo>
                    <a:pt x="616429" y="1509120"/>
                    <a:pt x="530165" y="1532987"/>
                    <a:pt x="438724" y="1540607"/>
                  </a:cubicBezTo>
                  <a:cubicBezTo>
                    <a:pt x="421400" y="1542044"/>
                    <a:pt x="399977" y="1537659"/>
                    <a:pt x="386894" y="1547795"/>
                  </a:cubicBezTo>
                  <a:cubicBezTo>
                    <a:pt x="372157" y="1559081"/>
                    <a:pt x="376471" y="1582301"/>
                    <a:pt x="373307" y="1600272"/>
                  </a:cubicBezTo>
                  <a:cubicBezTo>
                    <a:pt x="366909" y="1636216"/>
                    <a:pt x="350232" y="1668709"/>
                    <a:pt x="338370" y="1704796"/>
                  </a:cubicBezTo>
                  <a:cubicBezTo>
                    <a:pt x="386463" y="1706284"/>
                    <a:pt x="433836" y="1717506"/>
                    <a:pt x="477471" y="1737792"/>
                  </a:cubicBezTo>
                  <a:cubicBezTo>
                    <a:pt x="490986" y="1744118"/>
                    <a:pt x="499037" y="1741315"/>
                    <a:pt x="507592" y="1728231"/>
                  </a:cubicBezTo>
                  <a:cubicBezTo>
                    <a:pt x="572290" y="1626799"/>
                    <a:pt x="658339" y="1544848"/>
                    <a:pt x="747837" y="1465197"/>
                  </a:cubicBezTo>
                  <a:close/>
                  <a:moveTo>
                    <a:pt x="1440108" y="1463904"/>
                  </a:moveTo>
                  <a:cubicBezTo>
                    <a:pt x="1534423" y="1545064"/>
                    <a:pt x="1619825" y="1625218"/>
                    <a:pt x="1684523" y="1725284"/>
                  </a:cubicBezTo>
                  <a:cubicBezTo>
                    <a:pt x="1694731" y="1741243"/>
                    <a:pt x="1704580" y="1743831"/>
                    <a:pt x="1720466" y="1736355"/>
                  </a:cubicBezTo>
                  <a:cubicBezTo>
                    <a:pt x="1758351" y="1718584"/>
                    <a:pt x="1799326" y="1708398"/>
                    <a:pt x="1841092" y="1706378"/>
                  </a:cubicBezTo>
                  <a:cubicBezTo>
                    <a:pt x="1850725" y="1705946"/>
                    <a:pt x="1857051" y="1705084"/>
                    <a:pt x="1851228" y="1692504"/>
                  </a:cubicBezTo>
                  <a:cubicBezTo>
                    <a:pt x="1832681" y="1652161"/>
                    <a:pt x="1820605" y="1609187"/>
                    <a:pt x="1815284" y="1565121"/>
                  </a:cubicBezTo>
                  <a:cubicBezTo>
                    <a:pt x="1812984" y="1547724"/>
                    <a:pt x="1804358" y="1545495"/>
                    <a:pt x="1788687" y="1544417"/>
                  </a:cubicBezTo>
                  <a:cubicBezTo>
                    <a:pt x="1723270" y="1540248"/>
                    <a:pt x="1658356" y="1529479"/>
                    <a:pt x="1595095" y="1512283"/>
                  </a:cubicBezTo>
                  <a:cubicBezTo>
                    <a:pt x="1544487" y="1498481"/>
                    <a:pt x="1494885" y="1481372"/>
                    <a:pt x="1440108" y="1463904"/>
                  </a:cubicBezTo>
                  <a:close/>
                  <a:moveTo>
                    <a:pt x="1099508" y="1380155"/>
                  </a:moveTo>
                  <a:cubicBezTo>
                    <a:pt x="1105834" y="1414014"/>
                    <a:pt x="1111225" y="1448160"/>
                    <a:pt x="1118702" y="1481803"/>
                  </a:cubicBezTo>
                  <a:cubicBezTo>
                    <a:pt x="1149829" y="1623061"/>
                    <a:pt x="1191882" y="1760221"/>
                    <a:pt x="1273905" y="1881710"/>
                  </a:cubicBezTo>
                  <a:cubicBezTo>
                    <a:pt x="1289792" y="1905217"/>
                    <a:pt x="1304817" y="1929443"/>
                    <a:pt x="1325951" y="1949212"/>
                  </a:cubicBezTo>
                  <a:cubicBezTo>
                    <a:pt x="1332133" y="1956911"/>
                    <a:pt x="1343132" y="1958816"/>
                    <a:pt x="1351543" y="1953669"/>
                  </a:cubicBezTo>
                  <a:cubicBezTo>
                    <a:pt x="1366208" y="1947299"/>
                    <a:pt x="1381304" y="1941944"/>
                    <a:pt x="1396688" y="1937638"/>
                  </a:cubicBezTo>
                  <a:cubicBezTo>
                    <a:pt x="1403876" y="1935409"/>
                    <a:pt x="1412143" y="1927933"/>
                    <a:pt x="1418901" y="1936128"/>
                  </a:cubicBezTo>
                  <a:cubicBezTo>
                    <a:pt x="1425658" y="1944323"/>
                    <a:pt x="1417895" y="1953381"/>
                    <a:pt x="1413581" y="1960426"/>
                  </a:cubicBezTo>
                  <a:cubicBezTo>
                    <a:pt x="1391224" y="1996707"/>
                    <a:pt x="1368365" y="2032651"/>
                    <a:pt x="1345145" y="2068256"/>
                  </a:cubicBezTo>
                  <a:cubicBezTo>
                    <a:pt x="1296478" y="2142875"/>
                    <a:pt x="1253633" y="2220800"/>
                    <a:pt x="1211651" y="2299300"/>
                  </a:cubicBezTo>
                  <a:cubicBezTo>
                    <a:pt x="1171826" y="2373919"/>
                    <a:pt x="1132576" y="2449040"/>
                    <a:pt x="1098142" y="2531351"/>
                  </a:cubicBezTo>
                  <a:cubicBezTo>
                    <a:pt x="1076576" y="2487356"/>
                    <a:pt x="1055010" y="2447100"/>
                    <a:pt x="1035816" y="2405765"/>
                  </a:cubicBezTo>
                  <a:cubicBezTo>
                    <a:pt x="999873" y="2327192"/>
                    <a:pt x="956741" y="2252214"/>
                    <a:pt x="914471" y="2177093"/>
                  </a:cubicBezTo>
                  <a:cubicBezTo>
                    <a:pt x="870261" y="2098880"/>
                    <a:pt x="821809" y="2023255"/>
                    <a:pt x="772495" y="1948277"/>
                  </a:cubicBezTo>
                  <a:cubicBezTo>
                    <a:pt x="770266" y="1943489"/>
                    <a:pt x="768757" y="1938407"/>
                    <a:pt x="767966" y="1933181"/>
                  </a:cubicBezTo>
                  <a:lnTo>
                    <a:pt x="769188" y="1931959"/>
                  </a:lnTo>
                  <a:cubicBezTo>
                    <a:pt x="794708" y="1932749"/>
                    <a:pt x="817568" y="1943461"/>
                    <a:pt x="840428" y="1952806"/>
                  </a:cubicBezTo>
                  <a:cubicBezTo>
                    <a:pt x="853368" y="1958125"/>
                    <a:pt x="861203" y="1957335"/>
                    <a:pt x="870261" y="1946911"/>
                  </a:cubicBezTo>
                  <a:cubicBezTo>
                    <a:pt x="901603" y="1910572"/>
                    <a:pt x="929137" y="1871085"/>
                    <a:pt x="952428" y="1829089"/>
                  </a:cubicBezTo>
                  <a:cubicBezTo>
                    <a:pt x="1011447" y="1724206"/>
                    <a:pt x="1044946" y="1610265"/>
                    <a:pt x="1073341" y="1494528"/>
                  </a:cubicBezTo>
                  <a:cubicBezTo>
                    <a:pt x="1082543" y="1457074"/>
                    <a:pt x="1087287" y="1418615"/>
                    <a:pt x="1099508" y="1380155"/>
                  </a:cubicBezTo>
                  <a:close/>
                  <a:moveTo>
                    <a:pt x="353466" y="1306974"/>
                  </a:moveTo>
                  <a:cubicBezTo>
                    <a:pt x="363962" y="1328540"/>
                    <a:pt x="367341" y="1351400"/>
                    <a:pt x="371366" y="1374045"/>
                  </a:cubicBezTo>
                  <a:cubicBezTo>
                    <a:pt x="375176" y="1395611"/>
                    <a:pt x="381359" y="1408263"/>
                    <a:pt x="408244" y="1412935"/>
                  </a:cubicBezTo>
                  <a:cubicBezTo>
                    <a:pt x="500834" y="1428967"/>
                    <a:pt x="592203" y="1422784"/>
                    <a:pt x="683930" y="1408335"/>
                  </a:cubicBezTo>
                  <a:cubicBezTo>
                    <a:pt x="780690" y="1393023"/>
                    <a:pt x="873783" y="1364556"/>
                    <a:pt x="965727" y="1331847"/>
                  </a:cubicBezTo>
                  <a:cubicBezTo>
                    <a:pt x="970040" y="1330790"/>
                    <a:pt x="974497" y="1330165"/>
                    <a:pt x="978953" y="1329978"/>
                  </a:cubicBezTo>
                  <a:lnTo>
                    <a:pt x="984489" y="1335442"/>
                  </a:lnTo>
                  <a:cubicBezTo>
                    <a:pt x="929136" y="1383318"/>
                    <a:pt x="875796" y="1433280"/>
                    <a:pt x="825116" y="1486404"/>
                  </a:cubicBezTo>
                  <a:cubicBezTo>
                    <a:pt x="743165" y="1571734"/>
                    <a:pt x="674153" y="1665762"/>
                    <a:pt x="629009" y="1776180"/>
                  </a:cubicBezTo>
                  <a:cubicBezTo>
                    <a:pt x="613121" y="1815286"/>
                    <a:pt x="613265" y="1814927"/>
                    <a:pt x="643817" y="1843034"/>
                  </a:cubicBezTo>
                  <a:cubicBezTo>
                    <a:pt x="658913" y="1856908"/>
                    <a:pt x="671565" y="1873442"/>
                    <a:pt x="686949" y="1890408"/>
                  </a:cubicBezTo>
                  <a:cubicBezTo>
                    <a:pt x="462591" y="1869489"/>
                    <a:pt x="236722" y="1880272"/>
                    <a:pt x="11213" y="1895296"/>
                  </a:cubicBezTo>
                  <a:lnTo>
                    <a:pt x="9920" y="1893714"/>
                  </a:lnTo>
                  <a:cubicBezTo>
                    <a:pt x="19768" y="1859353"/>
                    <a:pt x="45863" y="1835270"/>
                    <a:pt x="64913" y="1806660"/>
                  </a:cubicBezTo>
                  <a:cubicBezTo>
                    <a:pt x="142839" y="1688766"/>
                    <a:pt x="215875" y="1568211"/>
                    <a:pt x="282874" y="1443559"/>
                  </a:cubicBezTo>
                  <a:cubicBezTo>
                    <a:pt x="306884" y="1398846"/>
                    <a:pt x="329169" y="1353413"/>
                    <a:pt x="353466" y="1306974"/>
                  </a:cubicBezTo>
                  <a:close/>
                  <a:moveTo>
                    <a:pt x="1840877" y="1306615"/>
                  </a:moveTo>
                  <a:cubicBezTo>
                    <a:pt x="1942165" y="1512643"/>
                    <a:pt x="2059987" y="1710138"/>
                    <a:pt x="2193122" y="1897166"/>
                  </a:cubicBezTo>
                  <a:cubicBezTo>
                    <a:pt x="1959993" y="1878547"/>
                    <a:pt x="1733046" y="1869777"/>
                    <a:pt x="1502649" y="1885592"/>
                  </a:cubicBezTo>
                  <a:cubicBezTo>
                    <a:pt x="1521699" y="1866642"/>
                    <a:pt x="1541756" y="1848764"/>
                    <a:pt x="1562746" y="1832036"/>
                  </a:cubicBezTo>
                  <a:cubicBezTo>
                    <a:pt x="1577123" y="1821684"/>
                    <a:pt x="1577627" y="1811476"/>
                    <a:pt x="1572810" y="1797818"/>
                  </a:cubicBezTo>
                  <a:cubicBezTo>
                    <a:pt x="1544056" y="1715292"/>
                    <a:pt x="1497977" y="1642614"/>
                    <a:pt x="1445499" y="1573747"/>
                  </a:cubicBezTo>
                  <a:cubicBezTo>
                    <a:pt x="1395969" y="1509049"/>
                    <a:pt x="1336303" y="1453265"/>
                    <a:pt x="1278434" y="1396187"/>
                  </a:cubicBezTo>
                  <a:cubicBezTo>
                    <a:pt x="1261397" y="1379365"/>
                    <a:pt x="1241628" y="1365491"/>
                    <a:pt x="1223297" y="1350035"/>
                  </a:cubicBezTo>
                  <a:cubicBezTo>
                    <a:pt x="1215246" y="1343206"/>
                    <a:pt x="1205541" y="1337455"/>
                    <a:pt x="1203528" y="1325738"/>
                  </a:cubicBezTo>
                  <a:lnTo>
                    <a:pt x="1204894" y="1324156"/>
                  </a:lnTo>
                  <a:cubicBezTo>
                    <a:pt x="1303379" y="1357080"/>
                    <a:pt x="1401720" y="1390436"/>
                    <a:pt x="1504662" y="1407473"/>
                  </a:cubicBezTo>
                  <a:cubicBezTo>
                    <a:pt x="1602860" y="1423647"/>
                    <a:pt x="1700985" y="1429039"/>
                    <a:pt x="1799398" y="1410133"/>
                  </a:cubicBezTo>
                  <a:cubicBezTo>
                    <a:pt x="1809246" y="1408954"/>
                    <a:pt x="1817154" y="1401398"/>
                    <a:pt x="1818808" y="1391586"/>
                  </a:cubicBezTo>
                  <a:cubicBezTo>
                    <a:pt x="1825996" y="1365347"/>
                    <a:pt x="1825996" y="1337167"/>
                    <a:pt x="1840877" y="1306615"/>
                  </a:cubicBezTo>
                  <a:close/>
                  <a:moveTo>
                    <a:pt x="902825" y="934097"/>
                  </a:moveTo>
                  <a:cubicBezTo>
                    <a:pt x="949696" y="946678"/>
                    <a:pt x="985998" y="974498"/>
                    <a:pt x="1028267" y="988732"/>
                  </a:cubicBezTo>
                  <a:cubicBezTo>
                    <a:pt x="1036319" y="991463"/>
                    <a:pt x="1036894" y="998220"/>
                    <a:pt x="1039050" y="1005409"/>
                  </a:cubicBezTo>
                  <a:cubicBezTo>
                    <a:pt x="1060472" y="1078583"/>
                    <a:pt x="1078157" y="1152791"/>
                    <a:pt x="1092103" y="1227755"/>
                  </a:cubicBezTo>
                  <a:cubicBezTo>
                    <a:pt x="1093109" y="1233147"/>
                    <a:pt x="1093109" y="1238610"/>
                    <a:pt x="1100873" y="1239976"/>
                  </a:cubicBezTo>
                  <a:cubicBezTo>
                    <a:pt x="1112950" y="1166795"/>
                    <a:pt x="1127471" y="1094046"/>
                    <a:pt x="1145587" y="1022087"/>
                  </a:cubicBezTo>
                  <a:cubicBezTo>
                    <a:pt x="1151481" y="998580"/>
                    <a:pt x="1161618" y="982334"/>
                    <a:pt x="1185412" y="973707"/>
                  </a:cubicBezTo>
                  <a:cubicBezTo>
                    <a:pt x="1215461" y="962780"/>
                    <a:pt x="1244575" y="949409"/>
                    <a:pt x="1273977" y="936685"/>
                  </a:cubicBezTo>
                  <a:cubicBezTo>
                    <a:pt x="1286197" y="931438"/>
                    <a:pt x="1289576" y="933810"/>
                    <a:pt x="1291733" y="948043"/>
                  </a:cubicBezTo>
                  <a:cubicBezTo>
                    <a:pt x="1296836" y="981471"/>
                    <a:pt x="1293818" y="1015473"/>
                    <a:pt x="1301293" y="1048685"/>
                  </a:cubicBezTo>
                  <a:cubicBezTo>
                    <a:pt x="1306757" y="1066369"/>
                    <a:pt x="1300359" y="1085584"/>
                    <a:pt x="1285335" y="1096418"/>
                  </a:cubicBezTo>
                  <a:cubicBezTo>
                    <a:pt x="1244072" y="1127760"/>
                    <a:pt x="1209853" y="1166867"/>
                    <a:pt x="1173263" y="1203242"/>
                  </a:cubicBezTo>
                  <a:cubicBezTo>
                    <a:pt x="1158382" y="1217619"/>
                    <a:pt x="1135739" y="1224808"/>
                    <a:pt x="1128765" y="1247812"/>
                  </a:cubicBezTo>
                  <a:lnTo>
                    <a:pt x="1122439" y="1250543"/>
                  </a:lnTo>
                  <a:cubicBezTo>
                    <a:pt x="1123086" y="1251492"/>
                    <a:pt x="1123805" y="1252383"/>
                    <a:pt x="1124596" y="1253203"/>
                  </a:cubicBezTo>
                  <a:cubicBezTo>
                    <a:pt x="1126033" y="1252197"/>
                    <a:pt x="1127830" y="1250831"/>
                    <a:pt x="1129628" y="1249537"/>
                  </a:cubicBezTo>
                  <a:cubicBezTo>
                    <a:pt x="1174342" y="1235159"/>
                    <a:pt x="1218911" y="1219775"/>
                    <a:pt x="1263840" y="1205758"/>
                  </a:cubicBezTo>
                  <a:cubicBezTo>
                    <a:pt x="1293458" y="1196484"/>
                    <a:pt x="1323435" y="1188505"/>
                    <a:pt x="1353483" y="1180526"/>
                  </a:cubicBezTo>
                  <a:cubicBezTo>
                    <a:pt x="1362038" y="1177420"/>
                    <a:pt x="1371599" y="1178793"/>
                    <a:pt x="1378931" y="1184192"/>
                  </a:cubicBezTo>
                  <a:cubicBezTo>
                    <a:pt x="1413149" y="1210646"/>
                    <a:pt x="1447656" y="1236597"/>
                    <a:pt x="1483814" y="1264130"/>
                  </a:cubicBezTo>
                  <a:cubicBezTo>
                    <a:pt x="1447870" y="1289003"/>
                    <a:pt x="1413149" y="1312150"/>
                    <a:pt x="1379578" y="1336735"/>
                  </a:cubicBezTo>
                  <a:cubicBezTo>
                    <a:pt x="1369011" y="1344873"/>
                    <a:pt x="1355065" y="1347166"/>
                    <a:pt x="1342413" y="1342846"/>
                  </a:cubicBezTo>
                  <a:cubicBezTo>
                    <a:pt x="1266716" y="1324227"/>
                    <a:pt x="1192672" y="1299714"/>
                    <a:pt x="1116257" y="1279513"/>
                  </a:cubicBezTo>
                  <a:cubicBezTo>
                    <a:pt x="1133797" y="1293891"/>
                    <a:pt x="1151697" y="1308268"/>
                    <a:pt x="1168806" y="1323724"/>
                  </a:cubicBezTo>
                  <a:cubicBezTo>
                    <a:pt x="1207122" y="1358014"/>
                    <a:pt x="1244718" y="1393095"/>
                    <a:pt x="1283250" y="1427097"/>
                  </a:cubicBezTo>
                  <a:cubicBezTo>
                    <a:pt x="1303234" y="1444782"/>
                    <a:pt x="1310927" y="1464406"/>
                    <a:pt x="1304816" y="1491364"/>
                  </a:cubicBezTo>
                  <a:cubicBezTo>
                    <a:pt x="1300144" y="1513958"/>
                    <a:pt x="1297412" y="1536897"/>
                    <a:pt x="1296621" y="1559944"/>
                  </a:cubicBezTo>
                  <a:cubicBezTo>
                    <a:pt x="1296190" y="1572330"/>
                    <a:pt x="1293458" y="1584529"/>
                    <a:pt x="1288498" y="1595887"/>
                  </a:cubicBezTo>
                  <a:cubicBezTo>
                    <a:pt x="1246013" y="1581510"/>
                    <a:pt x="1208488" y="1558937"/>
                    <a:pt x="1169094" y="1540247"/>
                  </a:cubicBezTo>
                  <a:cubicBezTo>
                    <a:pt x="1156945" y="1534424"/>
                    <a:pt x="1153710" y="1524144"/>
                    <a:pt x="1150907" y="1512571"/>
                  </a:cubicBezTo>
                  <a:cubicBezTo>
                    <a:pt x="1133797" y="1440684"/>
                    <a:pt x="1113597" y="1370163"/>
                    <a:pt x="1101807" y="1297342"/>
                  </a:cubicBezTo>
                  <a:cubicBezTo>
                    <a:pt x="1100010" y="1291885"/>
                    <a:pt x="1097638" y="1286652"/>
                    <a:pt x="1094619" y="1281742"/>
                  </a:cubicBezTo>
                  <a:cubicBezTo>
                    <a:pt x="1082038" y="1360817"/>
                    <a:pt x="1068165" y="1434789"/>
                    <a:pt x="1049546" y="1508042"/>
                  </a:cubicBezTo>
                  <a:cubicBezTo>
                    <a:pt x="1043579" y="1531477"/>
                    <a:pt x="1033587" y="1547867"/>
                    <a:pt x="1009793" y="1556493"/>
                  </a:cubicBezTo>
                  <a:cubicBezTo>
                    <a:pt x="979816" y="1567420"/>
                    <a:pt x="950630" y="1580863"/>
                    <a:pt x="921228" y="1593515"/>
                  </a:cubicBezTo>
                  <a:cubicBezTo>
                    <a:pt x="909367" y="1598547"/>
                    <a:pt x="905413" y="1596894"/>
                    <a:pt x="903328" y="1582373"/>
                  </a:cubicBezTo>
                  <a:cubicBezTo>
                    <a:pt x="898440" y="1548873"/>
                    <a:pt x="901172" y="1514871"/>
                    <a:pt x="893767" y="1481731"/>
                  </a:cubicBezTo>
                  <a:cubicBezTo>
                    <a:pt x="889023" y="1464040"/>
                    <a:pt x="895205" y="1445241"/>
                    <a:pt x="909510" y="1433783"/>
                  </a:cubicBezTo>
                  <a:cubicBezTo>
                    <a:pt x="957963" y="1390651"/>
                    <a:pt x="1005192" y="1346009"/>
                    <a:pt x="1052709" y="1301727"/>
                  </a:cubicBezTo>
                  <a:cubicBezTo>
                    <a:pt x="1058460" y="1296407"/>
                    <a:pt x="1065649" y="1291662"/>
                    <a:pt x="1066296" y="1282533"/>
                  </a:cubicBezTo>
                  <a:lnTo>
                    <a:pt x="1072622" y="1279801"/>
                  </a:lnTo>
                  <a:cubicBezTo>
                    <a:pt x="1071975" y="1278852"/>
                    <a:pt x="1071255" y="1277961"/>
                    <a:pt x="1070465" y="1277141"/>
                  </a:cubicBezTo>
                  <a:cubicBezTo>
                    <a:pt x="1068596" y="1278291"/>
                    <a:pt x="1066799" y="1279657"/>
                    <a:pt x="1065001" y="1280951"/>
                  </a:cubicBezTo>
                  <a:cubicBezTo>
                    <a:pt x="1032868" y="1285265"/>
                    <a:pt x="1004832" y="1302158"/>
                    <a:pt x="974065" y="1310856"/>
                  </a:cubicBezTo>
                  <a:cubicBezTo>
                    <a:pt x="930933" y="1323221"/>
                    <a:pt x="887153" y="1336232"/>
                    <a:pt x="843734" y="1349028"/>
                  </a:cubicBezTo>
                  <a:cubicBezTo>
                    <a:pt x="834605" y="1353018"/>
                    <a:pt x="824038" y="1351983"/>
                    <a:pt x="815842" y="1346297"/>
                  </a:cubicBezTo>
                  <a:cubicBezTo>
                    <a:pt x="781480" y="1319986"/>
                    <a:pt x="747046" y="1293891"/>
                    <a:pt x="710528" y="1266071"/>
                  </a:cubicBezTo>
                  <a:cubicBezTo>
                    <a:pt x="749275" y="1239185"/>
                    <a:pt x="786297" y="1213234"/>
                    <a:pt x="823534" y="1187714"/>
                  </a:cubicBezTo>
                  <a:cubicBezTo>
                    <a:pt x="831513" y="1182251"/>
                    <a:pt x="840427" y="1184335"/>
                    <a:pt x="849341" y="1186708"/>
                  </a:cubicBezTo>
                  <a:cubicBezTo>
                    <a:pt x="923169" y="1206189"/>
                    <a:pt x="996637" y="1226605"/>
                    <a:pt x="1068309" y="1253131"/>
                  </a:cubicBezTo>
                  <a:cubicBezTo>
                    <a:pt x="1073269" y="1253692"/>
                    <a:pt x="1078301" y="1253692"/>
                    <a:pt x="1083261" y="1253131"/>
                  </a:cubicBezTo>
                  <a:cubicBezTo>
                    <a:pt x="1031143" y="1215319"/>
                    <a:pt x="988371" y="1174056"/>
                    <a:pt x="944735" y="1133799"/>
                  </a:cubicBezTo>
                  <a:cubicBezTo>
                    <a:pt x="930358" y="1120788"/>
                    <a:pt x="915980" y="1107992"/>
                    <a:pt x="902321" y="1094118"/>
                  </a:cubicBezTo>
                  <a:cubicBezTo>
                    <a:pt x="893983" y="1085491"/>
                    <a:pt x="886795" y="1075786"/>
                    <a:pt x="887944" y="1063494"/>
                  </a:cubicBezTo>
                  <a:cubicBezTo>
                    <a:pt x="892401" y="1020362"/>
                    <a:pt x="897793" y="977230"/>
                    <a:pt x="902825" y="934097"/>
                  </a:cubicBezTo>
                  <a:close/>
                  <a:moveTo>
                    <a:pt x="493799" y="790890"/>
                  </a:moveTo>
                  <a:cubicBezTo>
                    <a:pt x="488057" y="789299"/>
                    <a:pt x="481641" y="790647"/>
                    <a:pt x="473805" y="794349"/>
                  </a:cubicBezTo>
                  <a:cubicBezTo>
                    <a:pt x="435850" y="811955"/>
                    <a:pt x="394874" y="822134"/>
                    <a:pt x="353108" y="824327"/>
                  </a:cubicBezTo>
                  <a:cubicBezTo>
                    <a:pt x="345919" y="824686"/>
                    <a:pt x="336646" y="823823"/>
                    <a:pt x="342397" y="835756"/>
                  </a:cubicBezTo>
                  <a:cubicBezTo>
                    <a:pt x="363531" y="879392"/>
                    <a:pt x="373595" y="926190"/>
                    <a:pt x="381647" y="973420"/>
                  </a:cubicBezTo>
                  <a:cubicBezTo>
                    <a:pt x="383947" y="986863"/>
                    <a:pt x="392286" y="985209"/>
                    <a:pt x="401128" y="985640"/>
                  </a:cubicBezTo>
                  <a:cubicBezTo>
                    <a:pt x="465826" y="988372"/>
                    <a:pt x="529374" y="1001887"/>
                    <a:pt x="592490" y="1015689"/>
                  </a:cubicBezTo>
                  <a:cubicBezTo>
                    <a:pt x="645759" y="1027478"/>
                    <a:pt x="696510" y="1048613"/>
                    <a:pt x="755314" y="1067951"/>
                  </a:cubicBezTo>
                  <a:cubicBezTo>
                    <a:pt x="659704" y="985209"/>
                    <a:pt x="573728" y="905271"/>
                    <a:pt x="509749" y="805061"/>
                  </a:cubicBezTo>
                  <a:cubicBezTo>
                    <a:pt x="504609" y="797010"/>
                    <a:pt x="499541" y="792481"/>
                    <a:pt x="493799" y="790890"/>
                  </a:cubicBezTo>
                  <a:close/>
                  <a:moveTo>
                    <a:pt x="1700212" y="789524"/>
                  </a:moveTo>
                  <a:cubicBezTo>
                    <a:pt x="1696061" y="790522"/>
                    <a:pt x="1692323" y="793595"/>
                    <a:pt x="1688477" y="799526"/>
                  </a:cubicBezTo>
                  <a:cubicBezTo>
                    <a:pt x="1622700" y="901748"/>
                    <a:pt x="1536004" y="984706"/>
                    <a:pt x="1445427" y="1064500"/>
                  </a:cubicBezTo>
                  <a:cubicBezTo>
                    <a:pt x="1560446" y="1021368"/>
                    <a:pt x="1677765" y="992254"/>
                    <a:pt x="1800044" y="985425"/>
                  </a:cubicBezTo>
                  <a:cubicBezTo>
                    <a:pt x="1811690" y="984778"/>
                    <a:pt x="1811690" y="977373"/>
                    <a:pt x="1813272" y="969250"/>
                  </a:cubicBezTo>
                  <a:cubicBezTo>
                    <a:pt x="1821826" y="923890"/>
                    <a:pt x="1831244" y="878745"/>
                    <a:pt x="1851587" y="836835"/>
                  </a:cubicBezTo>
                  <a:cubicBezTo>
                    <a:pt x="1856619" y="826483"/>
                    <a:pt x="1851587" y="824327"/>
                    <a:pt x="1842745" y="824039"/>
                  </a:cubicBezTo>
                  <a:cubicBezTo>
                    <a:pt x="1797672" y="822745"/>
                    <a:pt x="1755403" y="809661"/>
                    <a:pt x="1714428" y="791978"/>
                  </a:cubicBezTo>
                  <a:cubicBezTo>
                    <a:pt x="1708929" y="789606"/>
                    <a:pt x="1704364" y="788527"/>
                    <a:pt x="1700212" y="789524"/>
                  </a:cubicBezTo>
                  <a:close/>
                  <a:moveTo>
                    <a:pt x="2193768" y="632029"/>
                  </a:moveTo>
                  <a:cubicBezTo>
                    <a:pt x="2059556" y="820487"/>
                    <a:pt x="1941086" y="1019657"/>
                    <a:pt x="1839510" y="1227539"/>
                  </a:cubicBezTo>
                  <a:cubicBezTo>
                    <a:pt x="1832825" y="1200151"/>
                    <a:pt x="1827074" y="1180813"/>
                    <a:pt x="1823479" y="1161188"/>
                  </a:cubicBezTo>
                  <a:cubicBezTo>
                    <a:pt x="1816722" y="1124454"/>
                    <a:pt x="1811906" y="1119422"/>
                    <a:pt x="1774812" y="1114821"/>
                  </a:cubicBezTo>
                  <a:cubicBezTo>
                    <a:pt x="1628163" y="1096562"/>
                    <a:pt x="1485899" y="1119709"/>
                    <a:pt x="1345432" y="1159966"/>
                  </a:cubicBezTo>
                  <a:cubicBezTo>
                    <a:pt x="1295974" y="1174422"/>
                    <a:pt x="1247235" y="1191366"/>
                    <a:pt x="1199502" y="1210718"/>
                  </a:cubicBezTo>
                  <a:cubicBezTo>
                    <a:pt x="1197417" y="1211509"/>
                    <a:pt x="1194470" y="1210215"/>
                    <a:pt x="1187425" y="1209280"/>
                  </a:cubicBezTo>
                  <a:cubicBezTo>
                    <a:pt x="1255502" y="1160325"/>
                    <a:pt x="1311861" y="1103463"/>
                    <a:pt x="1367142" y="1045810"/>
                  </a:cubicBezTo>
                  <a:cubicBezTo>
                    <a:pt x="1454269" y="955304"/>
                    <a:pt x="1527953" y="855669"/>
                    <a:pt x="1571301" y="736049"/>
                  </a:cubicBezTo>
                  <a:cubicBezTo>
                    <a:pt x="1577771" y="718222"/>
                    <a:pt x="1576045" y="706791"/>
                    <a:pt x="1560015" y="694786"/>
                  </a:cubicBezTo>
                  <a:cubicBezTo>
                    <a:pt x="1540246" y="679978"/>
                    <a:pt x="1523137" y="661647"/>
                    <a:pt x="1499917" y="640296"/>
                  </a:cubicBezTo>
                  <a:cubicBezTo>
                    <a:pt x="1733909" y="659202"/>
                    <a:pt x="1962149" y="653883"/>
                    <a:pt x="2193768" y="632029"/>
                  </a:cubicBezTo>
                  <a:close/>
                  <a:moveTo>
                    <a:pt x="0" y="631957"/>
                  </a:moveTo>
                  <a:cubicBezTo>
                    <a:pt x="231475" y="653523"/>
                    <a:pt x="459356" y="659058"/>
                    <a:pt x="693564" y="640224"/>
                  </a:cubicBezTo>
                  <a:cubicBezTo>
                    <a:pt x="671279" y="661000"/>
                    <a:pt x="654170" y="679618"/>
                    <a:pt x="634329" y="694571"/>
                  </a:cubicBezTo>
                  <a:cubicBezTo>
                    <a:pt x="619952" y="705641"/>
                    <a:pt x="615423" y="716137"/>
                    <a:pt x="621173" y="733246"/>
                  </a:cubicBezTo>
                  <a:cubicBezTo>
                    <a:pt x="635551" y="774523"/>
                    <a:pt x="653954" y="814262"/>
                    <a:pt x="676239" y="851859"/>
                  </a:cubicBezTo>
                  <a:cubicBezTo>
                    <a:pt x="740937" y="961343"/>
                    <a:pt x="828423" y="1051273"/>
                    <a:pt x="919359" y="1138400"/>
                  </a:cubicBezTo>
                  <a:cubicBezTo>
                    <a:pt x="942795" y="1160900"/>
                    <a:pt x="973347" y="1175709"/>
                    <a:pt x="990600" y="1204895"/>
                  </a:cubicBezTo>
                  <a:lnTo>
                    <a:pt x="989234" y="1206477"/>
                  </a:lnTo>
                  <a:cubicBezTo>
                    <a:pt x="890174" y="1172690"/>
                    <a:pt x="791042" y="1138975"/>
                    <a:pt x="687310" y="1122513"/>
                  </a:cubicBezTo>
                  <a:cubicBezTo>
                    <a:pt x="591125" y="1107201"/>
                    <a:pt x="494653" y="1100947"/>
                    <a:pt x="398037" y="1119781"/>
                  </a:cubicBezTo>
                  <a:cubicBezTo>
                    <a:pt x="383660" y="1122585"/>
                    <a:pt x="377837" y="1129054"/>
                    <a:pt x="374530" y="1143648"/>
                  </a:cubicBezTo>
                  <a:cubicBezTo>
                    <a:pt x="368779" y="1169023"/>
                    <a:pt x="366335" y="1195694"/>
                    <a:pt x="352964" y="1223154"/>
                  </a:cubicBezTo>
                  <a:cubicBezTo>
                    <a:pt x="251388" y="1016940"/>
                    <a:pt x="133349" y="819237"/>
                    <a:pt x="0" y="631957"/>
                  </a:cubicBezTo>
                  <a:close/>
                  <a:moveTo>
                    <a:pt x="1094260" y="391137"/>
                  </a:moveTo>
                  <a:cubicBezTo>
                    <a:pt x="1067014" y="430818"/>
                    <a:pt x="1035744" y="466761"/>
                    <a:pt x="995127" y="493575"/>
                  </a:cubicBezTo>
                  <a:cubicBezTo>
                    <a:pt x="981613" y="502417"/>
                    <a:pt x="986788" y="511906"/>
                    <a:pt x="992037" y="523193"/>
                  </a:cubicBezTo>
                  <a:cubicBezTo>
                    <a:pt x="1042501" y="631526"/>
                    <a:pt x="1078876" y="744173"/>
                    <a:pt x="1093684" y="865374"/>
                  </a:cubicBezTo>
                  <a:cubicBezTo>
                    <a:pt x="1108061" y="854519"/>
                    <a:pt x="1102167" y="841364"/>
                    <a:pt x="1104036" y="830796"/>
                  </a:cubicBezTo>
                  <a:cubicBezTo>
                    <a:pt x="1123086" y="722326"/>
                    <a:pt x="1156945" y="616990"/>
                    <a:pt x="1204678" y="517729"/>
                  </a:cubicBezTo>
                  <a:cubicBezTo>
                    <a:pt x="1208488" y="509822"/>
                    <a:pt x="1210932" y="503783"/>
                    <a:pt x="1201874" y="497098"/>
                  </a:cubicBezTo>
                  <a:cubicBezTo>
                    <a:pt x="1173263" y="476157"/>
                    <a:pt x="1147240" y="451852"/>
                    <a:pt x="1124452" y="424708"/>
                  </a:cubicBezTo>
                  <a:cubicBezTo>
                    <a:pt x="1114963" y="413350"/>
                    <a:pt x="1110074" y="397606"/>
                    <a:pt x="1094260" y="391137"/>
                  </a:cubicBezTo>
                  <a:close/>
                  <a:moveTo>
                    <a:pt x="1095841" y="0"/>
                  </a:moveTo>
                  <a:cubicBezTo>
                    <a:pt x="1112950" y="34866"/>
                    <a:pt x="1129268" y="66640"/>
                    <a:pt x="1144293" y="98989"/>
                  </a:cubicBezTo>
                  <a:cubicBezTo>
                    <a:pt x="1196123" y="208429"/>
                    <a:pt x="1253704" y="315044"/>
                    <a:pt x="1316821" y="418382"/>
                  </a:cubicBezTo>
                  <a:cubicBezTo>
                    <a:pt x="1349889" y="473159"/>
                    <a:pt x="1385041" y="526643"/>
                    <a:pt x="1419619" y="580486"/>
                  </a:cubicBezTo>
                  <a:cubicBezTo>
                    <a:pt x="1423142" y="585648"/>
                    <a:pt x="1425155" y="591658"/>
                    <a:pt x="1425514" y="597883"/>
                  </a:cubicBezTo>
                  <a:lnTo>
                    <a:pt x="1424939" y="598674"/>
                  </a:lnTo>
                  <a:cubicBezTo>
                    <a:pt x="1398556" y="597523"/>
                    <a:pt x="1374618" y="586525"/>
                    <a:pt x="1351183" y="577108"/>
                  </a:cubicBezTo>
                  <a:cubicBezTo>
                    <a:pt x="1342628" y="572241"/>
                    <a:pt x="1331774" y="574383"/>
                    <a:pt x="1325735" y="582140"/>
                  </a:cubicBezTo>
                  <a:cubicBezTo>
                    <a:pt x="1291589" y="615639"/>
                    <a:pt x="1267435" y="656183"/>
                    <a:pt x="1244215" y="697159"/>
                  </a:cubicBezTo>
                  <a:cubicBezTo>
                    <a:pt x="1171897" y="824758"/>
                    <a:pt x="1133438" y="963787"/>
                    <a:pt x="1107630" y="1106914"/>
                  </a:cubicBezTo>
                  <a:cubicBezTo>
                    <a:pt x="1105545" y="1122003"/>
                    <a:pt x="1101376" y="1136725"/>
                    <a:pt x="1095122" y="1150620"/>
                  </a:cubicBezTo>
                  <a:cubicBezTo>
                    <a:pt x="1088580" y="1119422"/>
                    <a:pt x="1081176" y="1088367"/>
                    <a:pt x="1075784" y="1057168"/>
                  </a:cubicBezTo>
                  <a:cubicBezTo>
                    <a:pt x="1058388" y="962816"/>
                    <a:pt x="1030352" y="870737"/>
                    <a:pt x="992252" y="782704"/>
                  </a:cubicBezTo>
                  <a:cubicBezTo>
                    <a:pt x="966373" y="721262"/>
                    <a:pt x="932873" y="663300"/>
                    <a:pt x="892617" y="610176"/>
                  </a:cubicBezTo>
                  <a:cubicBezTo>
                    <a:pt x="887801" y="603778"/>
                    <a:pt x="882050" y="598099"/>
                    <a:pt x="877233" y="591773"/>
                  </a:cubicBezTo>
                  <a:cubicBezTo>
                    <a:pt x="865013" y="575526"/>
                    <a:pt x="852863" y="571285"/>
                    <a:pt x="832304" y="581637"/>
                  </a:cubicBezTo>
                  <a:cubicBezTo>
                    <a:pt x="808940" y="592973"/>
                    <a:pt x="783780" y="600263"/>
                    <a:pt x="757973" y="603203"/>
                  </a:cubicBezTo>
                  <a:cubicBezTo>
                    <a:pt x="889094" y="411768"/>
                    <a:pt x="998578" y="211635"/>
                    <a:pt x="1095841" y="0"/>
                  </a:cubicBezTo>
                  <a:close/>
                </a:path>
              </a:pathLst>
            </a:custGeom>
            <a:solidFill>
              <a:srgbClr val="98C8E8"/>
            </a:solidFill>
            <a:ln w="7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004803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卡通人物&#10;&#10;中度可信度描述已自动生成">
            <a:extLst>
              <a:ext uri="{FF2B5EF4-FFF2-40B4-BE49-F238E27FC236}">
                <a16:creationId xmlns:a16="http://schemas.microsoft.com/office/drawing/2014/main" id="{FFDB893F-8FA7-68EE-400D-A27DE9D054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000"/>
          <a:stretch>
            <a:fillRect/>
          </a:stretch>
        </p:blipFill>
        <p:spPr>
          <a:xfrm>
            <a:off x="684028" y="216119"/>
            <a:ext cx="3600000" cy="5832033"/>
          </a:xfrm>
          <a:custGeom>
            <a:avLst/>
            <a:gdLst>
              <a:gd name="connsiteX0" fmla="*/ 0 w 3600000"/>
              <a:gd name="connsiteY0" fmla="*/ 0 h 5832033"/>
              <a:gd name="connsiteX1" fmla="*/ 3517160 w 3600000"/>
              <a:gd name="connsiteY1" fmla="*/ 0 h 5832033"/>
              <a:gd name="connsiteX2" fmla="*/ 3593509 w 3600000"/>
              <a:gd name="connsiteY2" fmla="*/ 50607 h 5832033"/>
              <a:gd name="connsiteX3" fmla="*/ 3600000 w 3600000"/>
              <a:gd name="connsiteY3" fmla="*/ 82761 h 5832033"/>
              <a:gd name="connsiteX4" fmla="*/ 3600000 w 3600000"/>
              <a:gd name="connsiteY4" fmla="*/ 5749272 h 5832033"/>
              <a:gd name="connsiteX5" fmla="*/ 3593509 w 3600000"/>
              <a:gd name="connsiteY5" fmla="*/ 5781426 h 5832033"/>
              <a:gd name="connsiteX6" fmla="*/ 3517160 w 3600000"/>
              <a:gd name="connsiteY6" fmla="*/ 5832033 h 5832033"/>
              <a:gd name="connsiteX7" fmla="*/ 0 w 3600000"/>
              <a:gd name="connsiteY7" fmla="*/ 5832033 h 583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5832033">
                <a:moveTo>
                  <a:pt x="0" y="0"/>
                </a:moveTo>
                <a:lnTo>
                  <a:pt x="3517160" y="0"/>
                </a:lnTo>
                <a:cubicBezTo>
                  <a:pt x="3551482" y="0"/>
                  <a:pt x="3580930" y="20868"/>
                  <a:pt x="3593509" y="50607"/>
                </a:cubicBezTo>
                <a:lnTo>
                  <a:pt x="3600000" y="82761"/>
                </a:lnTo>
                <a:lnTo>
                  <a:pt x="3600000" y="5749272"/>
                </a:lnTo>
                <a:lnTo>
                  <a:pt x="3593509" y="5781426"/>
                </a:lnTo>
                <a:cubicBezTo>
                  <a:pt x="3580930" y="5811166"/>
                  <a:pt x="3551482" y="5832033"/>
                  <a:pt x="3517160" y="5832033"/>
                </a:cubicBezTo>
                <a:lnTo>
                  <a:pt x="0" y="5832033"/>
                </a:lnTo>
                <a:close/>
              </a:path>
            </a:pathLst>
          </a:custGeom>
        </p:spPr>
      </p:pic>
      <p:sp>
        <p:nvSpPr>
          <p:cNvPr id="29" name="4级件：技能描述框(字)">
            <a:extLst>
              <a:ext uri="{FF2B5EF4-FFF2-40B4-BE49-F238E27FC236}">
                <a16:creationId xmlns:a16="http://schemas.microsoft.com/office/drawing/2014/main" id="{DFA23B1D-4123-F290-6624-BF3969F10C22}"/>
              </a:ext>
            </a:extLst>
          </p:cNvPr>
          <p:cNvSpPr txBox="1"/>
          <p:nvPr/>
        </p:nvSpPr>
        <p:spPr>
          <a:xfrm>
            <a:off x="683986" y="3798339"/>
            <a:ext cx="3600022" cy="2069797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700" dirty="0">
                <a:ln w="6350">
                  <a:solidFill>
                    <a:srgbClr val="98C8E8"/>
                  </a:solidFill>
                </a:ln>
                <a:solidFill>
                  <a:srgbClr val="C8E6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夜莺</a:t>
            </a:r>
            <a:endParaRPr lang="en-US" altLang="zh-CN" sz="1700" dirty="0">
              <a:ln w="6350">
                <a:solidFill>
                  <a:srgbClr val="98C8E8"/>
                </a:solidFill>
              </a:ln>
              <a:solidFill>
                <a:srgbClr val="C8E6F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其他角色回合内限一次，你成为牌的目标时，你摸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X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张牌（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X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为你本回合成为牌的目标的次数）；其他角色的结束阶段，若你本回合未成为过任何牌的目标，你摸一张牌。</a:t>
            </a:r>
          </a:p>
          <a:p>
            <a:r>
              <a:rPr lang="zh-CN" altLang="en-US" sz="1700" dirty="0">
                <a:ln w="6350">
                  <a:solidFill>
                    <a:srgbClr val="98C8E8"/>
                  </a:solidFill>
                </a:ln>
                <a:solidFill>
                  <a:srgbClr val="C8E6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晚星</a:t>
            </a:r>
            <a:endParaRPr lang="en-US" altLang="zh-CN" sz="1700" dirty="0">
              <a:ln w="6350">
                <a:solidFill>
                  <a:srgbClr val="98C8E8"/>
                </a:solidFill>
              </a:ln>
              <a:solidFill>
                <a:srgbClr val="C8E6F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出牌阶段，你可以弃置两张牌获得两枚“晚星”标记。你成为牌的目标时，你可以弃置一枚晚星标记进行一次判定，若判定结果点数小于此牌点数，此牌对你无效；其他角色出牌阶段结束时，你可以弃置（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3-X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）张牌，视为对其使用一张冰杀（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X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为“晚星”标记的数量）。场上最多存在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2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枚晚星标记。）</a:t>
            </a: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B4D3BE82-1DCD-6EE0-A395-2A366ECA8644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mzerh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38D60C1D-5163-ADC8-F498-3F7766993905}"/>
              </a:ext>
            </a:extLst>
          </p:cNvPr>
          <p:cNvGrpSpPr/>
          <p:nvPr/>
        </p:nvGrpSpPr>
        <p:grpSpPr>
          <a:xfrm>
            <a:off x="180025" y="216103"/>
            <a:ext cx="4104023" cy="5832050"/>
            <a:chOff x="180025" y="216103"/>
            <a:chExt cx="4104023" cy="5832050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3BF95A9E-6919-41A8-DA5C-198AE5442CA0}"/>
                </a:ext>
              </a:extLst>
            </p:cNvPr>
            <p:cNvSpPr/>
            <p:nvPr/>
          </p:nvSpPr>
          <p:spPr>
            <a:xfrm>
              <a:off x="180025" y="216120"/>
              <a:ext cx="504003" cy="5832033"/>
            </a:xfrm>
            <a:custGeom>
              <a:avLst/>
              <a:gdLst>
                <a:gd name="connsiteX0" fmla="*/ 41430 w 252000"/>
                <a:gd name="connsiteY0" fmla="*/ 0 h 2916000"/>
                <a:gd name="connsiteX1" fmla="*/ 252000 w 252000"/>
                <a:gd name="connsiteY1" fmla="*/ 0 h 2916000"/>
                <a:gd name="connsiteX2" fmla="*/ 252000 w 252000"/>
                <a:gd name="connsiteY2" fmla="*/ 2916000 h 2916000"/>
                <a:gd name="connsiteX3" fmla="*/ 41430 w 252000"/>
                <a:gd name="connsiteY3" fmla="*/ 2916000 h 2916000"/>
                <a:gd name="connsiteX4" fmla="*/ 0 w 252000"/>
                <a:gd name="connsiteY4" fmla="*/ 2874570 h 2916000"/>
                <a:gd name="connsiteX5" fmla="*/ 0 w 252000"/>
                <a:gd name="connsiteY5" fmla="*/ 41430 h 2916000"/>
                <a:gd name="connsiteX6" fmla="*/ 41430 w 252000"/>
                <a:gd name="connsiteY6" fmla="*/ 0 h 29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000" h="2916000">
                  <a:moveTo>
                    <a:pt x="41430" y="0"/>
                  </a:moveTo>
                  <a:lnTo>
                    <a:pt x="252000" y="0"/>
                  </a:lnTo>
                  <a:lnTo>
                    <a:pt x="252000" y="2916000"/>
                  </a:lnTo>
                  <a:lnTo>
                    <a:pt x="41430" y="2916000"/>
                  </a:lnTo>
                  <a:cubicBezTo>
                    <a:pt x="18549" y="2916000"/>
                    <a:pt x="0" y="2897451"/>
                    <a:pt x="0" y="2874570"/>
                  </a:cubicBezTo>
                  <a:lnTo>
                    <a:pt x="0" y="41430"/>
                  </a:lnTo>
                  <a:cubicBezTo>
                    <a:pt x="0" y="18549"/>
                    <a:pt x="18549" y="0"/>
                    <a:pt x="41430" y="0"/>
                  </a:cubicBezTo>
                  <a:close/>
                </a:path>
              </a:pathLst>
            </a:custGeom>
            <a:solidFill>
              <a:srgbClr val="98C8E8"/>
            </a:solidFill>
            <a:ln>
              <a:solidFill>
                <a:srgbClr val="98C8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>
                <a:solidFill>
                  <a:schemeClr val="bg1"/>
                </a:solidFill>
              </a:endParaRP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D544DDC0-F0C9-B03F-8C8C-F8FD2A81BD7E}"/>
                </a:ext>
              </a:extLst>
            </p:cNvPr>
            <p:cNvSpPr/>
            <p:nvPr/>
          </p:nvSpPr>
          <p:spPr>
            <a:xfrm>
              <a:off x="180025" y="216103"/>
              <a:ext cx="4104023" cy="5832033"/>
            </a:xfrm>
            <a:prstGeom prst="roundRect">
              <a:avLst>
                <a:gd name="adj" fmla="val 2019"/>
              </a:avLst>
            </a:prstGeom>
            <a:noFill/>
            <a:ln>
              <a:solidFill>
                <a:srgbClr val="98C8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 dirty="0">
                <a:solidFill>
                  <a:schemeClr val="bg1"/>
                </a:solidFill>
              </a:endParaRPr>
            </a:p>
          </p:txBody>
        </p:sp>
      </p:grp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6D2F4465-4230-95A0-C23F-C22AD02C89A7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798D98D0-3C7F-4410-FDD0-08D212336783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sp>
        <p:nvSpPr>
          <p:cNvPr id="22" name="八边形 21">
            <a:extLst>
              <a:ext uri="{FF2B5EF4-FFF2-40B4-BE49-F238E27FC236}">
                <a16:creationId xmlns:a16="http://schemas.microsoft.com/office/drawing/2014/main" id="{1B8E9A7C-5861-CE8A-D147-6D345EFDD0E1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3" name="八边形 22">
            <a:extLst>
              <a:ext uri="{FF2B5EF4-FFF2-40B4-BE49-F238E27FC236}">
                <a16:creationId xmlns:a16="http://schemas.microsoft.com/office/drawing/2014/main" id="{5A49B9FA-18B0-3F7C-B4DF-160A4A89F43E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4" name="八边形 23">
            <a:extLst>
              <a:ext uri="{FF2B5EF4-FFF2-40B4-BE49-F238E27FC236}">
                <a16:creationId xmlns:a16="http://schemas.microsoft.com/office/drawing/2014/main" id="{58AAB621-DBDA-9DF0-73D4-DC361B60F208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905E3311-AB33-8436-A7D2-E87010CC9DF0}"/>
              </a:ext>
            </a:extLst>
          </p:cNvPr>
          <p:cNvSpPr txBox="1"/>
          <p:nvPr/>
        </p:nvSpPr>
        <p:spPr>
          <a:xfrm>
            <a:off x="31917" y="813200"/>
            <a:ext cx="800219" cy="2405467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莱依拉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绮思晚星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CAE5965B-D233-B18A-20D1-B1385DCEBC49}"/>
              </a:ext>
            </a:extLst>
          </p:cNvPr>
          <p:cNvGrpSpPr/>
          <p:nvPr/>
        </p:nvGrpSpPr>
        <p:grpSpPr>
          <a:xfrm>
            <a:off x="123868" y="82833"/>
            <a:ext cx="616309" cy="700454"/>
            <a:chOff x="141842" y="172833"/>
            <a:chExt cx="616309" cy="700454"/>
          </a:xfrm>
        </p:grpSpPr>
        <p:grpSp>
          <p:nvGrpSpPr>
            <p:cNvPr id="7" name="2级件：*须弥神之眼底框">
              <a:extLst>
                <a:ext uri="{FF2B5EF4-FFF2-40B4-BE49-F238E27FC236}">
                  <a16:creationId xmlns:a16="http://schemas.microsoft.com/office/drawing/2014/main" id="{87945848-D781-D40F-5DAB-9ECC530295E4}"/>
                </a:ext>
              </a:extLst>
            </p:cNvPr>
            <p:cNvGrpSpPr/>
            <p:nvPr/>
          </p:nvGrpSpPr>
          <p:grpSpPr>
            <a:xfrm>
              <a:off x="141842" y="172833"/>
              <a:ext cx="616309" cy="700454"/>
              <a:chOff x="230928" y="573753"/>
              <a:chExt cx="4026958" cy="4576765"/>
            </a:xfr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effectLst>
              <a:glow rad="25400">
                <a:srgbClr val="D7D7D7">
                  <a:alpha val="10000"/>
                </a:srgbClr>
              </a:glow>
              <a:outerShdw blurRad="12700" sx="80000" sy="80000" algn="ct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brightRoom" dir="t"/>
            </a:scene3d>
          </p:grpSpPr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9CA57FE3-553C-EFB8-BB50-9510B1EC948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30928" y="573753"/>
                <a:ext cx="4026958" cy="4576765"/>
              </a:xfrm>
              <a:custGeom>
                <a:avLst/>
                <a:gdLst>
                  <a:gd name="connsiteX0" fmla="*/ 2013480 w 4026958"/>
                  <a:gd name="connsiteY0" fmla="*/ 4004008 h 4576766"/>
                  <a:gd name="connsiteX1" fmla="*/ 1923480 w 4026958"/>
                  <a:gd name="connsiteY1" fmla="*/ 4184008 h 4576766"/>
                  <a:gd name="connsiteX2" fmla="*/ 2013480 w 4026958"/>
                  <a:gd name="connsiteY2" fmla="*/ 4304008 h 4576766"/>
                  <a:gd name="connsiteX3" fmla="*/ 2103480 w 4026958"/>
                  <a:gd name="connsiteY3" fmla="*/ 4184008 h 4576766"/>
                  <a:gd name="connsiteX4" fmla="*/ 2602857 w 4026958"/>
                  <a:gd name="connsiteY4" fmla="*/ 3880309 h 4576766"/>
                  <a:gd name="connsiteX5" fmla="*/ 2627313 w 4026958"/>
                  <a:gd name="connsiteY5" fmla="*/ 3900487 h 4576766"/>
                  <a:gd name="connsiteX6" fmla="*/ 2732754 w 4026958"/>
                  <a:gd name="connsiteY6" fmla="*/ 4155045 h 4576766"/>
                  <a:gd name="connsiteX7" fmla="*/ 2704463 w 4026958"/>
                  <a:gd name="connsiteY7" fmla="*/ 4295174 h 4576766"/>
                  <a:gd name="connsiteX8" fmla="*/ 2673151 w 4026958"/>
                  <a:gd name="connsiteY8" fmla="*/ 4352862 h 4576766"/>
                  <a:gd name="connsiteX9" fmla="*/ 2639091 w 4026958"/>
                  <a:gd name="connsiteY9" fmla="*/ 4356295 h 4576766"/>
                  <a:gd name="connsiteX10" fmla="*/ 2331209 w 4026958"/>
                  <a:gd name="connsiteY10" fmla="*/ 4182969 h 4576766"/>
                  <a:gd name="connsiteX11" fmla="*/ 2321542 w 4026958"/>
                  <a:gd name="connsiteY11" fmla="*/ 4158346 h 4576766"/>
                  <a:gd name="connsiteX12" fmla="*/ 2344399 w 4026958"/>
                  <a:gd name="connsiteY12" fmla="*/ 4141103 h 4576766"/>
                  <a:gd name="connsiteX13" fmla="*/ 2395466 w 4026958"/>
                  <a:gd name="connsiteY13" fmla="*/ 4112796 h 4576766"/>
                  <a:gd name="connsiteX14" fmla="*/ 2455972 w 4026958"/>
                  <a:gd name="connsiteY14" fmla="*/ 4085285 h 4576766"/>
                  <a:gd name="connsiteX15" fmla="*/ 2527639 w 4026958"/>
                  <a:gd name="connsiteY15" fmla="*/ 4105246 h 4576766"/>
                  <a:gd name="connsiteX16" fmla="*/ 2553504 w 4026958"/>
                  <a:gd name="connsiteY16" fmla="*/ 4141719 h 4576766"/>
                  <a:gd name="connsiteX17" fmla="*/ 2555205 w 4026958"/>
                  <a:gd name="connsiteY17" fmla="*/ 4170911 h 4576766"/>
                  <a:gd name="connsiteX18" fmla="*/ 2515965 w 4026958"/>
                  <a:gd name="connsiteY18" fmla="*/ 4212625 h 4576766"/>
                  <a:gd name="connsiteX19" fmla="*/ 2505154 w 4026958"/>
                  <a:gd name="connsiteY19" fmla="*/ 4229290 h 4576766"/>
                  <a:gd name="connsiteX20" fmla="*/ 2505970 w 4026958"/>
                  <a:gd name="connsiteY20" fmla="*/ 4235745 h 4576766"/>
                  <a:gd name="connsiteX21" fmla="*/ 2531969 w 4026958"/>
                  <a:gd name="connsiteY21" fmla="*/ 4241799 h 4576766"/>
                  <a:gd name="connsiteX22" fmla="*/ 2580937 w 4026958"/>
                  <a:gd name="connsiteY22" fmla="*/ 4215745 h 4576766"/>
                  <a:gd name="connsiteX23" fmla="*/ 2599576 w 4026958"/>
                  <a:gd name="connsiteY23" fmla="*/ 4183984 h 4576766"/>
                  <a:gd name="connsiteX24" fmla="*/ 2553915 w 4026958"/>
                  <a:gd name="connsiteY24" fmla="*/ 4078879 h 4576766"/>
                  <a:gd name="connsiteX25" fmla="*/ 2470175 w 4026958"/>
                  <a:gd name="connsiteY25" fmla="*/ 4045144 h 4576766"/>
                  <a:gd name="connsiteX26" fmla="*/ 2374658 w 4026958"/>
                  <a:gd name="connsiteY26" fmla="*/ 4075486 h 4576766"/>
                  <a:gd name="connsiteX27" fmla="*/ 2307456 w 4026958"/>
                  <a:gd name="connsiteY27" fmla="*/ 4122466 h 4576766"/>
                  <a:gd name="connsiteX28" fmla="*/ 2286405 w 4026958"/>
                  <a:gd name="connsiteY28" fmla="*/ 4068848 h 4576766"/>
                  <a:gd name="connsiteX29" fmla="*/ 2279582 w 4026958"/>
                  <a:gd name="connsiteY29" fmla="*/ 4001166 h 4576766"/>
                  <a:gd name="connsiteX30" fmla="*/ 2314677 w 4026958"/>
                  <a:gd name="connsiteY30" fmla="*/ 4012060 h 4576766"/>
                  <a:gd name="connsiteX31" fmla="*/ 2369092 w 4026958"/>
                  <a:gd name="connsiteY31" fmla="*/ 4017545 h 4576766"/>
                  <a:gd name="connsiteX32" fmla="*/ 2592980 w 4026958"/>
                  <a:gd name="connsiteY32" fmla="*/ 3898505 h 4576766"/>
                  <a:gd name="connsiteX33" fmla="*/ 1424103 w 4026958"/>
                  <a:gd name="connsiteY33" fmla="*/ 3880309 h 4576766"/>
                  <a:gd name="connsiteX34" fmla="*/ 1433980 w 4026958"/>
                  <a:gd name="connsiteY34" fmla="*/ 3898505 h 4576766"/>
                  <a:gd name="connsiteX35" fmla="*/ 1657868 w 4026958"/>
                  <a:gd name="connsiteY35" fmla="*/ 4017545 h 4576766"/>
                  <a:gd name="connsiteX36" fmla="*/ 1712283 w 4026958"/>
                  <a:gd name="connsiteY36" fmla="*/ 4012060 h 4576766"/>
                  <a:gd name="connsiteX37" fmla="*/ 1747378 w 4026958"/>
                  <a:gd name="connsiteY37" fmla="*/ 4001166 h 4576766"/>
                  <a:gd name="connsiteX38" fmla="*/ 1740555 w 4026958"/>
                  <a:gd name="connsiteY38" fmla="*/ 4068848 h 4576766"/>
                  <a:gd name="connsiteX39" fmla="*/ 1719505 w 4026958"/>
                  <a:gd name="connsiteY39" fmla="*/ 4122466 h 4576766"/>
                  <a:gd name="connsiteX40" fmla="*/ 1652302 w 4026958"/>
                  <a:gd name="connsiteY40" fmla="*/ 4075486 h 4576766"/>
                  <a:gd name="connsiteX41" fmla="*/ 1556785 w 4026958"/>
                  <a:gd name="connsiteY41" fmla="*/ 4045144 h 4576766"/>
                  <a:gd name="connsiteX42" fmla="*/ 1473045 w 4026958"/>
                  <a:gd name="connsiteY42" fmla="*/ 4078879 h 4576766"/>
                  <a:gd name="connsiteX43" fmla="*/ 1427384 w 4026958"/>
                  <a:gd name="connsiteY43" fmla="*/ 4183984 h 4576766"/>
                  <a:gd name="connsiteX44" fmla="*/ 1446023 w 4026958"/>
                  <a:gd name="connsiteY44" fmla="*/ 4215745 h 4576766"/>
                  <a:gd name="connsiteX45" fmla="*/ 1494991 w 4026958"/>
                  <a:gd name="connsiteY45" fmla="*/ 4241799 h 4576766"/>
                  <a:gd name="connsiteX46" fmla="*/ 1520991 w 4026958"/>
                  <a:gd name="connsiteY46" fmla="*/ 4235745 h 4576766"/>
                  <a:gd name="connsiteX47" fmla="*/ 1521806 w 4026958"/>
                  <a:gd name="connsiteY47" fmla="*/ 4229290 h 4576766"/>
                  <a:gd name="connsiteX48" fmla="*/ 1510996 w 4026958"/>
                  <a:gd name="connsiteY48" fmla="*/ 4212625 h 4576766"/>
                  <a:gd name="connsiteX49" fmla="*/ 1471755 w 4026958"/>
                  <a:gd name="connsiteY49" fmla="*/ 4170911 h 4576766"/>
                  <a:gd name="connsiteX50" fmla="*/ 1473456 w 4026958"/>
                  <a:gd name="connsiteY50" fmla="*/ 4141719 h 4576766"/>
                  <a:gd name="connsiteX51" fmla="*/ 1499321 w 4026958"/>
                  <a:gd name="connsiteY51" fmla="*/ 4105246 h 4576766"/>
                  <a:gd name="connsiteX52" fmla="*/ 1570989 w 4026958"/>
                  <a:gd name="connsiteY52" fmla="*/ 4085285 h 4576766"/>
                  <a:gd name="connsiteX53" fmla="*/ 1631494 w 4026958"/>
                  <a:gd name="connsiteY53" fmla="*/ 4112796 h 4576766"/>
                  <a:gd name="connsiteX54" fmla="*/ 1682561 w 4026958"/>
                  <a:gd name="connsiteY54" fmla="*/ 4141103 h 4576766"/>
                  <a:gd name="connsiteX55" fmla="*/ 1705418 w 4026958"/>
                  <a:gd name="connsiteY55" fmla="*/ 4158346 h 4576766"/>
                  <a:gd name="connsiteX56" fmla="*/ 1695751 w 4026958"/>
                  <a:gd name="connsiteY56" fmla="*/ 4182969 h 4576766"/>
                  <a:gd name="connsiteX57" fmla="*/ 1387869 w 4026958"/>
                  <a:gd name="connsiteY57" fmla="*/ 4356295 h 4576766"/>
                  <a:gd name="connsiteX58" fmla="*/ 1353809 w 4026958"/>
                  <a:gd name="connsiteY58" fmla="*/ 4352862 h 4576766"/>
                  <a:gd name="connsiteX59" fmla="*/ 1322497 w 4026958"/>
                  <a:gd name="connsiteY59" fmla="*/ 4295174 h 4576766"/>
                  <a:gd name="connsiteX60" fmla="*/ 1294206 w 4026958"/>
                  <a:gd name="connsiteY60" fmla="*/ 4155045 h 4576766"/>
                  <a:gd name="connsiteX61" fmla="*/ 1399647 w 4026958"/>
                  <a:gd name="connsiteY61" fmla="*/ 3900487 h 4576766"/>
                  <a:gd name="connsiteX62" fmla="*/ 1840680 w 4026958"/>
                  <a:gd name="connsiteY62" fmla="*/ 3812479 h 4576766"/>
                  <a:gd name="connsiteX63" fmla="*/ 2013480 w 4026958"/>
                  <a:gd name="connsiteY63" fmla="*/ 3956479 h 4576766"/>
                  <a:gd name="connsiteX64" fmla="*/ 2186280 w 4026958"/>
                  <a:gd name="connsiteY64" fmla="*/ 3812479 h 4576766"/>
                  <a:gd name="connsiteX65" fmla="*/ 3465490 w 4026958"/>
                  <a:gd name="connsiteY65" fmla="*/ 3063269 h 4576766"/>
                  <a:gd name="connsiteX66" fmla="*/ 3429619 w 4026958"/>
                  <a:gd name="connsiteY66" fmla="*/ 3067420 h 4576766"/>
                  <a:gd name="connsiteX67" fmla="*/ 3402831 w 4026958"/>
                  <a:gd name="connsiteY67" fmla="*/ 3088728 h 4576766"/>
                  <a:gd name="connsiteX68" fmla="*/ 3404453 w 4026958"/>
                  <a:gd name="connsiteY68" fmla="*/ 3097049 h 4576766"/>
                  <a:gd name="connsiteX69" fmla="*/ 3426168 w 4026958"/>
                  <a:gd name="connsiteY69" fmla="*/ 3110443 h 4576766"/>
                  <a:gd name="connsiteX70" fmla="*/ 3494558 w 4026958"/>
                  <a:gd name="connsiteY70" fmla="*/ 3137433 h 4576766"/>
                  <a:gd name="connsiteX71" fmla="*/ 3508561 w 4026958"/>
                  <a:gd name="connsiteY71" fmla="*/ 3172137 h 4576766"/>
                  <a:gd name="connsiteX72" fmla="*/ 3498820 w 4026958"/>
                  <a:gd name="connsiteY72" fmla="*/ 3228756 h 4576766"/>
                  <a:gd name="connsiteX73" fmla="*/ 3426981 w 4026958"/>
                  <a:gd name="connsiteY73" fmla="*/ 3291261 h 4576766"/>
                  <a:gd name="connsiteX74" fmla="*/ 3341543 w 4026958"/>
                  <a:gd name="connsiteY74" fmla="*/ 3291261 h 4576766"/>
                  <a:gd name="connsiteX75" fmla="*/ 3267065 w 4026958"/>
                  <a:gd name="connsiteY75" fmla="*/ 3286593 h 4576766"/>
                  <a:gd name="connsiteX76" fmla="*/ 3261179 w 4026958"/>
                  <a:gd name="connsiteY76" fmla="*/ 3250471 h 4576766"/>
                  <a:gd name="connsiteX77" fmla="*/ 3236015 w 4026958"/>
                  <a:gd name="connsiteY77" fmla="*/ 3163004 h 4576766"/>
                  <a:gd name="connsiteX78" fmla="*/ 3200095 w 4026958"/>
                  <a:gd name="connsiteY78" fmla="*/ 3169700 h 4576766"/>
                  <a:gd name="connsiteX79" fmla="*/ 3149969 w 4026958"/>
                  <a:gd name="connsiteY79" fmla="*/ 3259805 h 4576766"/>
                  <a:gd name="connsiteX80" fmla="*/ 3094567 w 4026958"/>
                  <a:gd name="connsiteY80" fmla="*/ 3324137 h 4576766"/>
                  <a:gd name="connsiteX81" fmla="*/ 3036527 w 4026958"/>
                  <a:gd name="connsiteY81" fmla="*/ 3390296 h 4576766"/>
                  <a:gd name="connsiteX82" fmla="*/ 2987821 w 4026958"/>
                  <a:gd name="connsiteY82" fmla="*/ 3444074 h 4576766"/>
                  <a:gd name="connsiteX83" fmla="*/ 2956974 w 4026958"/>
                  <a:gd name="connsiteY83" fmla="*/ 3480400 h 4576766"/>
                  <a:gd name="connsiteX84" fmla="*/ 2981530 w 4026958"/>
                  <a:gd name="connsiteY84" fmla="*/ 3498056 h 4576766"/>
                  <a:gd name="connsiteX85" fmla="*/ 3039367 w 4026958"/>
                  <a:gd name="connsiteY85" fmla="*/ 3469035 h 4576766"/>
                  <a:gd name="connsiteX86" fmla="*/ 3145505 w 4026958"/>
                  <a:gd name="connsiteY86" fmla="*/ 3402065 h 4576766"/>
                  <a:gd name="connsiteX87" fmla="*/ 3189136 w 4026958"/>
                  <a:gd name="connsiteY87" fmla="*/ 3363913 h 4576766"/>
                  <a:gd name="connsiteX88" fmla="*/ 3244133 w 4026958"/>
                  <a:gd name="connsiteY88" fmla="*/ 3318861 h 4576766"/>
                  <a:gd name="connsiteX89" fmla="*/ 3338905 w 4026958"/>
                  <a:gd name="connsiteY89" fmla="*/ 3348287 h 4576766"/>
                  <a:gd name="connsiteX90" fmla="*/ 3464727 w 4026958"/>
                  <a:gd name="connsiteY90" fmla="*/ 3331443 h 4576766"/>
                  <a:gd name="connsiteX91" fmla="*/ 3542858 w 4026958"/>
                  <a:gd name="connsiteY91" fmla="*/ 3246411 h 4576766"/>
                  <a:gd name="connsiteX92" fmla="*/ 3539814 w 4026958"/>
                  <a:gd name="connsiteY92" fmla="*/ 3098064 h 4576766"/>
                  <a:gd name="connsiteX93" fmla="*/ 3500647 w 4026958"/>
                  <a:gd name="connsiteY93" fmla="*/ 3071479 h 4576766"/>
                  <a:gd name="connsiteX94" fmla="*/ 3465490 w 4026958"/>
                  <a:gd name="connsiteY94" fmla="*/ 3063269 h 4576766"/>
                  <a:gd name="connsiteX95" fmla="*/ 561470 w 4026958"/>
                  <a:gd name="connsiteY95" fmla="*/ 3063269 h 4576766"/>
                  <a:gd name="connsiteX96" fmla="*/ 526313 w 4026958"/>
                  <a:gd name="connsiteY96" fmla="*/ 3071479 h 4576766"/>
                  <a:gd name="connsiteX97" fmla="*/ 487146 w 4026958"/>
                  <a:gd name="connsiteY97" fmla="*/ 3098064 h 4576766"/>
                  <a:gd name="connsiteX98" fmla="*/ 484103 w 4026958"/>
                  <a:gd name="connsiteY98" fmla="*/ 3246411 h 4576766"/>
                  <a:gd name="connsiteX99" fmla="*/ 562234 w 4026958"/>
                  <a:gd name="connsiteY99" fmla="*/ 3331443 h 4576766"/>
                  <a:gd name="connsiteX100" fmla="*/ 688056 w 4026958"/>
                  <a:gd name="connsiteY100" fmla="*/ 3348287 h 4576766"/>
                  <a:gd name="connsiteX101" fmla="*/ 782828 w 4026958"/>
                  <a:gd name="connsiteY101" fmla="*/ 3318861 h 4576766"/>
                  <a:gd name="connsiteX102" fmla="*/ 837824 w 4026958"/>
                  <a:gd name="connsiteY102" fmla="*/ 3363913 h 4576766"/>
                  <a:gd name="connsiteX103" fmla="*/ 881455 w 4026958"/>
                  <a:gd name="connsiteY103" fmla="*/ 3402065 h 4576766"/>
                  <a:gd name="connsiteX104" fmla="*/ 987593 w 4026958"/>
                  <a:gd name="connsiteY104" fmla="*/ 3469035 h 4576766"/>
                  <a:gd name="connsiteX105" fmla="*/ 1045430 w 4026958"/>
                  <a:gd name="connsiteY105" fmla="*/ 3498056 h 4576766"/>
                  <a:gd name="connsiteX106" fmla="*/ 1069986 w 4026958"/>
                  <a:gd name="connsiteY106" fmla="*/ 3480400 h 4576766"/>
                  <a:gd name="connsiteX107" fmla="*/ 1039139 w 4026958"/>
                  <a:gd name="connsiteY107" fmla="*/ 3444074 h 4576766"/>
                  <a:gd name="connsiteX108" fmla="*/ 990433 w 4026958"/>
                  <a:gd name="connsiteY108" fmla="*/ 3390296 h 4576766"/>
                  <a:gd name="connsiteX109" fmla="*/ 932393 w 4026958"/>
                  <a:gd name="connsiteY109" fmla="*/ 3324137 h 4576766"/>
                  <a:gd name="connsiteX110" fmla="*/ 876991 w 4026958"/>
                  <a:gd name="connsiteY110" fmla="*/ 3259805 h 4576766"/>
                  <a:gd name="connsiteX111" fmla="*/ 826865 w 4026958"/>
                  <a:gd name="connsiteY111" fmla="*/ 3169700 h 4576766"/>
                  <a:gd name="connsiteX112" fmla="*/ 790945 w 4026958"/>
                  <a:gd name="connsiteY112" fmla="*/ 3163004 h 4576766"/>
                  <a:gd name="connsiteX113" fmla="*/ 765781 w 4026958"/>
                  <a:gd name="connsiteY113" fmla="*/ 3250471 h 4576766"/>
                  <a:gd name="connsiteX114" fmla="*/ 759896 w 4026958"/>
                  <a:gd name="connsiteY114" fmla="*/ 3286593 h 4576766"/>
                  <a:gd name="connsiteX115" fmla="*/ 685417 w 4026958"/>
                  <a:gd name="connsiteY115" fmla="*/ 3291261 h 4576766"/>
                  <a:gd name="connsiteX116" fmla="*/ 599980 w 4026958"/>
                  <a:gd name="connsiteY116" fmla="*/ 3291261 h 4576766"/>
                  <a:gd name="connsiteX117" fmla="*/ 528140 w 4026958"/>
                  <a:gd name="connsiteY117" fmla="*/ 3228756 h 4576766"/>
                  <a:gd name="connsiteX118" fmla="*/ 518399 w 4026958"/>
                  <a:gd name="connsiteY118" fmla="*/ 3172137 h 4576766"/>
                  <a:gd name="connsiteX119" fmla="*/ 532402 w 4026958"/>
                  <a:gd name="connsiteY119" fmla="*/ 3137433 h 4576766"/>
                  <a:gd name="connsiteX120" fmla="*/ 600792 w 4026958"/>
                  <a:gd name="connsiteY120" fmla="*/ 3110443 h 4576766"/>
                  <a:gd name="connsiteX121" fmla="*/ 622507 w 4026958"/>
                  <a:gd name="connsiteY121" fmla="*/ 3097049 h 4576766"/>
                  <a:gd name="connsiteX122" fmla="*/ 624130 w 4026958"/>
                  <a:gd name="connsiteY122" fmla="*/ 3088728 h 4576766"/>
                  <a:gd name="connsiteX123" fmla="*/ 597341 w 4026958"/>
                  <a:gd name="connsiteY123" fmla="*/ 3067420 h 4576766"/>
                  <a:gd name="connsiteX124" fmla="*/ 561470 w 4026958"/>
                  <a:gd name="connsiteY124" fmla="*/ 3063269 h 4576766"/>
                  <a:gd name="connsiteX125" fmla="*/ 2001097 w 4026958"/>
                  <a:gd name="connsiteY125" fmla="*/ 809999 h 4576766"/>
                  <a:gd name="connsiteX126" fmla="*/ 1905651 w 4026958"/>
                  <a:gd name="connsiteY126" fmla="*/ 905445 h 4576766"/>
                  <a:gd name="connsiteX127" fmla="*/ 2013480 w 4026958"/>
                  <a:gd name="connsiteY127" fmla="*/ 900000 h 4576766"/>
                  <a:gd name="connsiteX128" fmla="*/ 2095226 w 4026958"/>
                  <a:gd name="connsiteY128" fmla="*/ 904128 h 4576766"/>
                  <a:gd name="connsiteX129" fmla="*/ 2013480 w 4026958"/>
                  <a:gd name="connsiteY129" fmla="*/ 384065 h 4576766"/>
                  <a:gd name="connsiteX130" fmla="*/ 1318566 w 4026958"/>
                  <a:gd name="connsiteY130" fmla="*/ 1078979 h 4576766"/>
                  <a:gd name="connsiteX131" fmla="*/ 1327091 w 4026958"/>
                  <a:gd name="connsiteY131" fmla="*/ 1073800 h 4576766"/>
                  <a:gd name="connsiteX132" fmla="*/ 1585268 w 4026958"/>
                  <a:gd name="connsiteY132" fmla="*/ 964740 h 4576766"/>
                  <a:gd name="connsiteX133" fmla="*/ 1622337 w 4026958"/>
                  <a:gd name="connsiteY133" fmla="*/ 955208 h 4576766"/>
                  <a:gd name="connsiteX134" fmla="*/ 2013480 w 4026958"/>
                  <a:gd name="connsiteY134" fmla="*/ 564065 h 4576766"/>
                  <a:gd name="connsiteX135" fmla="*/ 2404623 w 4026958"/>
                  <a:gd name="connsiteY135" fmla="*/ 955208 h 4576766"/>
                  <a:gd name="connsiteX136" fmla="*/ 2441692 w 4026958"/>
                  <a:gd name="connsiteY136" fmla="*/ 964740 h 4576766"/>
                  <a:gd name="connsiteX137" fmla="*/ 2699870 w 4026958"/>
                  <a:gd name="connsiteY137" fmla="*/ 1073800 h 4576766"/>
                  <a:gd name="connsiteX138" fmla="*/ 2708394 w 4026958"/>
                  <a:gd name="connsiteY138" fmla="*/ 1078979 h 4576766"/>
                  <a:gd name="connsiteX139" fmla="*/ 2013480 w 4026958"/>
                  <a:gd name="connsiteY139" fmla="*/ 0 h 4576766"/>
                  <a:gd name="connsiteX140" fmla="*/ 2876018 w 4026958"/>
                  <a:gd name="connsiteY140" fmla="*/ 931987 h 4576766"/>
                  <a:gd name="connsiteX141" fmla="*/ 3556179 w 4026958"/>
                  <a:gd name="connsiteY141" fmla="*/ 2223042 h 4576766"/>
                  <a:gd name="connsiteX142" fmla="*/ 3449172 w 4026958"/>
                  <a:gd name="connsiteY142" fmla="*/ 2793940 h 4576766"/>
                  <a:gd name="connsiteX143" fmla="*/ 3406895 w 4026958"/>
                  <a:gd name="connsiteY143" fmla="*/ 2889110 h 4576766"/>
                  <a:gd name="connsiteX144" fmla="*/ 3520608 w 4026958"/>
                  <a:gd name="connsiteY144" fmla="*/ 2889110 h 4576766"/>
                  <a:gd name="connsiteX145" fmla="*/ 3597819 w 4026958"/>
                  <a:gd name="connsiteY145" fmla="*/ 2825405 h 4576766"/>
                  <a:gd name="connsiteX146" fmla="*/ 4000378 w 4026958"/>
                  <a:gd name="connsiteY146" fmla="*/ 2702440 h 4576766"/>
                  <a:gd name="connsiteX147" fmla="*/ 4026958 w 4026958"/>
                  <a:gd name="connsiteY147" fmla="*/ 2703782 h 4576766"/>
                  <a:gd name="connsiteX148" fmla="*/ 4007578 w 4026958"/>
                  <a:gd name="connsiteY148" fmla="*/ 2744012 h 4576766"/>
                  <a:gd name="connsiteX149" fmla="*/ 2817241 w 4026958"/>
                  <a:gd name="connsiteY149" fmla="*/ 3920079 h 4576766"/>
                  <a:gd name="connsiteX150" fmla="*/ 2717533 w 4026958"/>
                  <a:gd name="connsiteY150" fmla="*/ 3967368 h 4576766"/>
                  <a:gd name="connsiteX151" fmla="*/ 2689281 w 4026958"/>
                  <a:gd name="connsiteY151" fmla="*/ 3830848 h 4576766"/>
                  <a:gd name="connsiteX152" fmla="*/ 2654761 w 4026958"/>
                  <a:gd name="connsiteY152" fmla="*/ 3725006 h 4576766"/>
                  <a:gd name="connsiteX153" fmla="*/ 2623940 w 4026958"/>
                  <a:gd name="connsiteY153" fmla="*/ 3651916 h 4576766"/>
                  <a:gd name="connsiteX154" fmla="*/ 2587893 w 4026958"/>
                  <a:gd name="connsiteY154" fmla="*/ 3668494 h 4576766"/>
                  <a:gd name="connsiteX155" fmla="*/ 2519559 w 4026958"/>
                  <a:gd name="connsiteY155" fmla="*/ 3690747 h 4576766"/>
                  <a:gd name="connsiteX156" fmla="*/ 2167261 w 4026958"/>
                  <a:gd name="connsiteY156" fmla="*/ 3984328 h 4576766"/>
                  <a:gd name="connsiteX157" fmla="*/ 2283480 w 4026958"/>
                  <a:gd name="connsiteY157" fmla="*/ 4216766 h 4576766"/>
                  <a:gd name="connsiteX158" fmla="*/ 2013480 w 4026958"/>
                  <a:gd name="connsiteY158" fmla="*/ 4576766 h 4576766"/>
                  <a:gd name="connsiteX159" fmla="*/ 1743480 w 4026958"/>
                  <a:gd name="connsiteY159" fmla="*/ 4216766 h 4576766"/>
                  <a:gd name="connsiteX160" fmla="*/ 1859699 w 4026958"/>
                  <a:gd name="connsiteY160" fmla="*/ 3984328 h 4576766"/>
                  <a:gd name="connsiteX161" fmla="*/ 1507402 w 4026958"/>
                  <a:gd name="connsiteY161" fmla="*/ 3690747 h 4576766"/>
                  <a:gd name="connsiteX162" fmla="*/ 1439067 w 4026958"/>
                  <a:gd name="connsiteY162" fmla="*/ 3668494 h 4576766"/>
                  <a:gd name="connsiteX163" fmla="*/ 1403019 w 4026958"/>
                  <a:gd name="connsiteY163" fmla="*/ 3651916 h 4576766"/>
                  <a:gd name="connsiteX164" fmla="*/ 1372198 w 4026958"/>
                  <a:gd name="connsiteY164" fmla="*/ 3725006 h 4576766"/>
                  <a:gd name="connsiteX165" fmla="*/ 1337677 w 4026958"/>
                  <a:gd name="connsiteY165" fmla="*/ 3830848 h 4576766"/>
                  <a:gd name="connsiteX166" fmla="*/ 1309425 w 4026958"/>
                  <a:gd name="connsiteY166" fmla="*/ 3967368 h 4576766"/>
                  <a:gd name="connsiteX167" fmla="*/ 1209717 w 4026958"/>
                  <a:gd name="connsiteY167" fmla="*/ 3920079 h 4576766"/>
                  <a:gd name="connsiteX168" fmla="*/ 19380 w 4026958"/>
                  <a:gd name="connsiteY168" fmla="*/ 2744012 h 4576766"/>
                  <a:gd name="connsiteX169" fmla="*/ 0 w 4026958"/>
                  <a:gd name="connsiteY169" fmla="*/ 2703782 h 4576766"/>
                  <a:gd name="connsiteX170" fmla="*/ 26580 w 4026958"/>
                  <a:gd name="connsiteY170" fmla="*/ 2702440 h 4576766"/>
                  <a:gd name="connsiteX171" fmla="*/ 429139 w 4026958"/>
                  <a:gd name="connsiteY171" fmla="*/ 2825405 h 4576766"/>
                  <a:gd name="connsiteX172" fmla="*/ 506350 w 4026958"/>
                  <a:gd name="connsiteY172" fmla="*/ 2889110 h 4576766"/>
                  <a:gd name="connsiteX173" fmla="*/ 620065 w 4026958"/>
                  <a:gd name="connsiteY173" fmla="*/ 2889110 h 4576766"/>
                  <a:gd name="connsiteX174" fmla="*/ 577788 w 4026958"/>
                  <a:gd name="connsiteY174" fmla="*/ 2793940 h 4576766"/>
                  <a:gd name="connsiteX175" fmla="*/ 470781 w 4026958"/>
                  <a:gd name="connsiteY175" fmla="*/ 2223042 h 4576766"/>
                  <a:gd name="connsiteX176" fmla="*/ 1150942 w 4026958"/>
                  <a:gd name="connsiteY176" fmla="*/ 931987 h 4576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</a:cxnLst>
                <a:rect l="l" t="t" r="r" b="b"/>
                <a:pathLst>
                  <a:path w="4026958" h="4576766">
                    <a:moveTo>
                      <a:pt x="2013480" y="4004008"/>
                    </a:moveTo>
                    <a:lnTo>
                      <a:pt x="1923480" y="4184008"/>
                    </a:lnTo>
                    <a:lnTo>
                      <a:pt x="2013480" y="4304008"/>
                    </a:lnTo>
                    <a:lnTo>
                      <a:pt x="2103480" y="4184008"/>
                    </a:lnTo>
                    <a:close/>
                    <a:moveTo>
                      <a:pt x="2602857" y="3880309"/>
                    </a:moveTo>
                    <a:lnTo>
                      <a:pt x="2627313" y="3900487"/>
                    </a:lnTo>
                    <a:cubicBezTo>
                      <a:pt x="2692460" y="3965634"/>
                      <a:pt x="2732754" y="4055634"/>
                      <a:pt x="2732754" y="4155045"/>
                    </a:cubicBezTo>
                    <a:cubicBezTo>
                      <a:pt x="2732754" y="4204751"/>
                      <a:pt x="2722680" y="4252104"/>
                      <a:pt x="2704463" y="4295174"/>
                    </a:cubicBezTo>
                    <a:lnTo>
                      <a:pt x="2673151" y="4352862"/>
                    </a:lnTo>
                    <a:lnTo>
                      <a:pt x="2639091" y="4356295"/>
                    </a:lnTo>
                    <a:cubicBezTo>
                      <a:pt x="2508614" y="4356295"/>
                      <a:pt x="2394348" y="4286882"/>
                      <a:pt x="2331209" y="4182969"/>
                    </a:cubicBezTo>
                    <a:lnTo>
                      <a:pt x="2321542" y="4158346"/>
                    </a:lnTo>
                    <a:lnTo>
                      <a:pt x="2344399" y="4141103"/>
                    </a:lnTo>
                    <a:cubicBezTo>
                      <a:pt x="2360516" y="4130125"/>
                      <a:pt x="2377619" y="4120635"/>
                      <a:pt x="2395466" y="4112796"/>
                    </a:cubicBezTo>
                    <a:cubicBezTo>
                      <a:pt x="2439357" y="4095332"/>
                      <a:pt x="2435239" y="4087904"/>
                      <a:pt x="2455972" y="4085285"/>
                    </a:cubicBezTo>
                    <a:cubicBezTo>
                      <a:pt x="2481533" y="4082514"/>
                      <a:pt x="2507189" y="4089646"/>
                      <a:pt x="2527639" y="4105246"/>
                    </a:cubicBezTo>
                    <a:cubicBezTo>
                      <a:pt x="2539756" y="4114505"/>
                      <a:pt x="2548794" y="4127213"/>
                      <a:pt x="2553504" y="4141719"/>
                    </a:cubicBezTo>
                    <a:cubicBezTo>
                      <a:pt x="2557107" y="4151039"/>
                      <a:pt x="2557698" y="4161236"/>
                      <a:pt x="2555205" y="4170911"/>
                    </a:cubicBezTo>
                    <a:cubicBezTo>
                      <a:pt x="2545999" y="4188009"/>
                      <a:pt x="2532477" y="4202394"/>
                      <a:pt x="2515965" y="4212625"/>
                    </a:cubicBezTo>
                    <a:cubicBezTo>
                      <a:pt x="2510072" y="4216311"/>
                      <a:pt x="2506113" y="4222412"/>
                      <a:pt x="2505154" y="4229290"/>
                    </a:cubicBezTo>
                    <a:cubicBezTo>
                      <a:pt x="2504735" y="4231468"/>
                      <a:pt x="2505022" y="4233739"/>
                      <a:pt x="2505970" y="4235745"/>
                    </a:cubicBezTo>
                    <a:cubicBezTo>
                      <a:pt x="2510650" y="4244491"/>
                      <a:pt x="2527078" y="4242417"/>
                      <a:pt x="2531969" y="4241799"/>
                    </a:cubicBezTo>
                    <a:cubicBezTo>
                      <a:pt x="2550784" y="4238966"/>
                      <a:pt x="2568064" y="4229771"/>
                      <a:pt x="2580937" y="4215745"/>
                    </a:cubicBezTo>
                    <a:cubicBezTo>
                      <a:pt x="2589493" y="4206717"/>
                      <a:pt x="2595869" y="4195857"/>
                      <a:pt x="2599576" y="4183984"/>
                    </a:cubicBezTo>
                    <a:cubicBezTo>
                      <a:pt x="2614744" y="4132594"/>
                      <a:pt x="2555630" y="4081443"/>
                      <a:pt x="2553915" y="4078879"/>
                    </a:cubicBezTo>
                    <a:cubicBezTo>
                      <a:pt x="2530452" y="4058772"/>
                      <a:pt x="2501038" y="4046908"/>
                      <a:pt x="2470175" y="4045144"/>
                    </a:cubicBezTo>
                    <a:cubicBezTo>
                      <a:pt x="2433936" y="4042963"/>
                      <a:pt x="2408356" y="4057521"/>
                      <a:pt x="2374658" y="4075486"/>
                    </a:cubicBezTo>
                    <a:lnTo>
                      <a:pt x="2307456" y="4122466"/>
                    </a:lnTo>
                    <a:lnTo>
                      <a:pt x="2286405" y="4068848"/>
                    </a:lnTo>
                    <a:lnTo>
                      <a:pt x="2279582" y="4001166"/>
                    </a:lnTo>
                    <a:lnTo>
                      <a:pt x="2314677" y="4012060"/>
                    </a:lnTo>
                    <a:cubicBezTo>
                      <a:pt x="2332254" y="4015656"/>
                      <a:pt x="2350452" y="4017545"/>
                      <a:pt x="2369092" y="4017545"/>
                    </a:cubicBezTo>
                    <a:cubicBezTo>
                      <a:pt x="2462290" y="4017545"/>
                      <a:pt x="2544459" y="3970325"/>
                      <a:pt x="2592980" y="3898505"/>
                    </a:cubicBezTo>
                    <a:close/>
                    <a:moveTo>
                      <a:pt x="1424103" y="3880309"/>
                    </a:moveTo>
                    <a:lnTo>
                      <a:pt x="1433980" y="3898505"/>
                    </a:lnTo>
                    <a:cubicBezTo>
                      <a:pt x="1482501" y="3970325"/>
                      <a:pt x="1564670" y="4017545"/>
                      <a:pt x="1657868" y="4017545"/>
                    </a:cubicBezTo>
                    <a:cubicBezTo>
                      <a:pt x="1676508" y="4017545"/>
                      <a:pt x="1694706" y="4015656"/>
                      <a:pt x="1712283" y="4012060"/>
                    </a:cubicBezTo>
                    <a:lnTo>
                      <a:pt x="1747378" y="4001166"/>
                    </a:lnTo>
                    <a:lnTo>
                      <a:pt x="1740555" y="4068848"/>
                    </a:lnTo>
                    <a:lnTo>
                      <a:pt x="1719505" y="4122466"/>
                    </a:lnTo>
                    <a:lnTo>
                      <a:pt x="1652302" y="4075486"/>
                    </a:lnTo>
                    <a:cubicBezTo>
                      <a:pt x="1618605" y="4057521"/>
                      <a:pt x="1593024" y="4042963"/>
                      <a:pt x="1556785" y="4045144"/>
                    </a:cubicBezTo>
                    <a:cubicBezTo>
                      <a:pt x="1525922" y="4046908"/>
                      <a:pt x="1496508" y="4058772"/>
                      <a:pt x="1473045" y="4078879"/>
                    </a:cubicBezTo>
                    <a:cubicBezTo>
                      <a:pt x="1471330" y="4081443"/>
                      <a:pt x="1412216" y="4132594"/>
                      <a:pt x="1427384" y="4183984"/>
                    </a:cubicBezTo>
                    <a:cubicBezTo>
                      <a:pt x="1431091" y="4195857"/>
                      <a:pt x="1437467" y="4206717"/>
                      <a:pt x="1446023" y="4215745"/>
                    </a:cubicBezTo>
                    <a:cubicBezTo>
                      <a:pt x="1458896" y="4229771"/>
                      <a:pt x="1476176" y="4238966"/>
                      <a:pt x="1494991" y="4241799"/>
                    </a:cubicBezTo>
                    <a:cubicBezTo>
                      <a:pt x="1499882" y="4242417"/>
                      <a:pt x="1516311" y="4244491"/>
                      <a:pt x="1520991" y="4235745"/>
                    </a:cubicBezTo>
                    <a:cubicBezTo>
                      <a:pt x="1521939" y="4233739"/>
                      <a:pt x="1522225" y="4231468"/>
                      <a:pt x="1521806" y="4229290"/>
                    </a:cubicBezTo>
                    <a:cubicBezTo>
                      <a:pt x="1520847" y="4222412"/>
                      <a:pt x="1516888" y="4216311"/>
                      <a:pt x="1510996" y="4212625"/>
                    </a:cubicBezTo>
                    <a:cubicBezTo>
                      <a:pt x="1494483" y="4202394"/>
                      <a:pt x="1480961" y="4188009"/>
                      <a:pt x="1471755" y="4170911"/>
                    </a:cubicBezTo>
                    <a:cubicBezTo>
                      <a:pt x="1469262" y="4161236"/>
                      <a:pt x="1469853" y="4151039"/>
                      <a:pt x="1473456" y="4141719"/>
                    </a:cubicBezTo>
                    <a:cubicBezTo>
                      <a:pt x="1478167" y="4127213"/>
                      <a:pt x="1487204" y="4114505"/>
                      <a:pt x="1499321" y="4105246"/>
                    </a:cubicBezTo>
                    <a:cubicBezTo>
                      <a:pt x="1519771" y="4089646"/>
                      <a:pt x="1545427" y="4082514"/>
                      <a:pt x="1570989" y="4085285"/>
                    </a:cubicBezTo>
                    <a:cubicBezTo>
                      <a:pt x="1591721" y="4087904"/>
                      <a:pt x="1587604" y="4095332"/>
                      <a:pt x="1631494" y="4112796"/>
                    </a:cubicBezTo>
                    <a:cubicBezTo>
                      <a:pt x="1649341" y="4120635"/>
                      <a:pt x="1666444" y="4130125"/>
                      <a:pt x="1682561" y="4141103"/>
                    </a:cubicBezTo>
                    <a:lnTo>
                      <a:pt x="1705418" y="4158346"/>
                    </a:lnTo>
                    <a:lnTo>
                      <a:pt x="1695751" y="4182969"/>
                    </a:lnTo>
                    <a:cubicBezTo>
                      <a:pt x="1632612" y="4286882"/>
                      <a:pt x="1518347" y="4356295"/>
                      <a:pt x="1387869" y="4356295"/>
                    </a:cubicBezTo>
                    <a:lnTo>
                      <a:pt x="1353809" y="4352862"/>
                    </a:lnTo>
                    <a:lnTo>
                      <a:pt x="1322497" y="4295174"/>
                    </a:lnTo>
                    <a:cubicBezTo>
                      <a:pt x="1304280" y="4252104"/>
                      <a:pt x="1294206" y="4204751"/>
                      <a:pt x="1294206" y="4155045"/>
                    </a:cubicBezTo>
                    <a:cubicBezTo>
                      <a:pt x="1294206" y="4055634"/>
                      <a:pt x="1334500" y="3965634"/>
                      <a:pt x="1399647" y="3900487"/>
                    </a:cubicBezTo>
                    <a:close/>
                    <a:moveTo>
                      <a:pt x="1840680" y="3812479"/>
                    </a:moveTo>
                    <a:lnTo>
                      <a:pt x="2013480" y="3956479"/>
                    </a:lnTo>
                    <a:lnTo>
                      <a:pt x="2186280" y="3812479"/>
                    </a:lnTo>
                    <a:close/>
                    <a:moveTo>
                      <a:pt x="3465490" y="3063269"/>
                    </a:moveTo>
                    <a:cubicBezTo>
                      <a:pt x="3453474" y="3062584"/>
                      <a:pt x="3441338" y="3063960"/>
                      <a:pt x="3429619" y="3067420"/>
                    </a:cubicBezTo>
                    <a:cubicBezTo>
                      <a:pt x="3423732" y="3069651"/>
                      <a:pt x="3403642" y="3076349"/>
                      <a:pt x="3402831" y="3088728"/>
                    </a:cubicBezTo>
                    <a:cubicBezTo>
                      <a:pt x="3402567" y="3091589"/>
                      <a:pt x="3403134" y="3094491"/>
                      <a:pt x="3404453" y="3097049"/>
                    </a:cubicBezTo>
                    <a:cubicBezTo>
                      <a:pt x="3409446" y="3104415"/>
                      <a:pt x="3417340" y="3109286"/>
                      <a:pt x="3426168" y="3110443"/>
                    </a:cubicBezTo>
                    <a:cubicBezTo>
                      <a:pt x="3456204" y="3117546"/>
                      <a:pt x="3480758" y="3123228"/>
                      <a:pt x="3494558" y="3137433"/>
                    </a:cubicBezTo>
                    <a:cubicBezTo>
                      <a:pt x="3502758" y="3147235"/>
                      <a:pt x="3507648" y="3159391"/>
                      <a:pt x="3508561" y="3172137"/>
                    </a:cubicBezTo>
                    <a:cubicBezTo>
                      <a:pt x="3511138" y="3191557"/>
                      <a:pt x="3507729" y="3211304"/>
                      <a:pt x="3498820" y="3228756"/>
                    </a:cubicBezTo>
                    <a:cubicBezTo>
                      <a:pt x="3483823" y="3258060"/>
                      <a:pt x="3458090" y="3280445"/>
                      <a:pt x="3426981" y="3291261"/>
                    </a:cubicBezTo>
                    <a:cubicBezTo>
                      <a:pt x="3401410" y="3299175"/>
                      <a:pt x="3402221" y="3288826"/>
                      <a:pt x="3341543" y="3291261"/>
                    </a:cubicBezTo>
                    <a:cubicBezTo>
                      <a:pt x="3298317" y="3293290"/>
                      <a:pt x="3278429" y="3299581"/>
                      <a:pt x="3267065" y="3286593"/>
                    </a:cubicBezTo>
                    <a:cubicBezTo>
                      <a:pt x="3260977" y="3279897"/>
                      <a:pt x="3262803" y="3273606"/>
                      <a:pt x="3261179" y="3250471"/>
                    </a:cubicBezTo>
                    <a:cubicBezTo>
                      <a:pt x="3258946" y="3215971"/>
                      <a:pt x="3256512" y="3171933"/>
                      <a:pt x="3236015" y="3163004"/>
                    </a:cubicBezTo>
                    <a:cubicBezTo>
                      <a:pt x="3223636" y="3159797"/>
                      <a:pt x="3210485" y="3162233"/>
                      <a:pt x="3200095" y="3169700"/>
                    </a:cubicBezTo>
                    <a:cubicBezTo>
                      <a:pt x="3171074" y="3186951"/>
                      <a:pt x="3176554" y="3215564"/>
                      <a:pt x="3149969" y="3259805"/>
                    </a:cubicBezTo>
                    <a:cubicBezTo>
                      <a:pt x="3148548" y="3262038"/>
                      <a:pt x="3129675" y="3282737"/>
                      <a:pt x="3094567" y="3324137"/>
                    </a:cubicBezTo>
                    <a:cubicBezTo>
                      <a:pt x="3045455" y="3380351"/>
                      <a:pt x="3042818" y="3383395"/>
                      <a:pt x="3036527" y="3390296"/>
                    </a:cubicBezTo>
                    <a:cubicBezTo>
                      <a:pt x="3021205" y="3409026"/>
                      <a:pt x="3004949" y="3426987"/>
                      <a:pt x="2987821" y="3444074"/>
                    </a:cubicBezTo>
                    <a:cubicBezTo>
                      <a:pt x="2968948" y="3460918"/>
                      <a:pt x="2954945" y="3469644"/>
                      <a:pt x="2956974" y="3480400"/>
                    </a:cubicBezTo>
                    <a:cubicBezTo>
                      <a:pt x="2959004" y="3491155"/>
                      <a:pt x="2970977" y="3496432"/>
                      <a:pt x="2981530" y="3498056"/>
                    </a:cubicBezTo>
                    <a:cubicBezTo>
                      <a:pt x="3001824" y="3501099"/>
                      <a:pt x="3014812" y="3487300"/>
                      <a:pt x="3039367" y="3469035"/>
                    </a:cubicBezTo>
                    <a:cubicBezTo>
                      <a:pt x="3090914" y="3430477"/>
                      <a:pt x="3097814" y="3440827"/>
                      <a:pt x="3145505" y="3402065"/>
                    </a:cubicBezTo>
                    <a:cubicBezTo>
                      <a:pt x="3160319" y="3389889"/>
                      <a:pt x="3158695" y="3389686"/>
                      <a:pt x="3189136" y="3363913"/>
                    </a:cubicBezTo>
                    <a:cubicBezTo>
                      <a:pt x="3212068" y="3343619"/>
                      <a:pt x="3231144" y="3329008"/>
                      <a:pt x="3244133" y="3318861"/>
                    </a:cubicBezTo>
                    <a:cubicBezTo>
                      <a:pt x="3273579" y="3334568"/>
                      <a:pt x="3305745" y="3344553"/>
                      <a:pt x="3338905" y="3348287"/>
                    </a:cubicBezTo>
                    <a:cubicBezTo>
                      <a:pt x="3381562" y="3356283"/>
                      <a:pt x="3425661" y="3350377"/>
                      <a:pt x="3464727" y="3331443"/>
                    </a:cubicBezTo>
                    <a:cubicBezTo>
                      <a:pt x="3499287" y="3312285"/>
                      <a:pt x="3526704" y="3282454"/>
                      <a:pt x="3542858" y="3246411"/>
                    </a:cubicBezTo>
                    <a:cubicBezTo>
                      <a:pt x="3545292" y="3241338"/>
                      <a:pt x="3585069" y="3149406"/>
                      <a:pt x="3539814" y="3098064"/>
                    </a:cubicBezTo>
                    <a:cubicBezTo>
                      <a:pt x="3528997" y="3086293"/>
                      <a:pt x="3515583" y="3077201"/>
                      <a:pt x="3500647" y="3071479"/>
                    </a:cubicBezTo>
                    <a:cubicBezTo>
                      <a:pt x="3489404" y="3066699"/>
                      <a:pt x="3477506" y="3063955"/>
                      <a:pt x="3465490" y="3063269"/>
                    </a:cubicBezTo>
                    <a:close/>
                    <a:moveTo>
                      <a:pt x="561470" y="3063269"/>
                    </a:moveTo>
                    <a:cubicBezTo>
                      <a:pt x="549454" y="3063955"/>
                      <a:pt x="537556" y="3066699"/>
                      <a:pt x="526313" y="3071479"/>
                    </a:cubicBezTo>
                    <a:cubicBezTo>
                      <a:pt x="511377" y="3077201"/>
                      <a:pt x="497963" y="3086293"/>
                      <a:pt x="487146" y="3098064"/>
                    </a:cubicBezTo>
                    <a:cubicBezTo>
                      <a:pt x="441891" y="3149406"/>
                      <a:pt x="481668" y="3241338"/>
                      <a:pt x="484103" y="3246411"/>
                    </a:cubicBezTo>
                    <a:cubicBezTo>
                      <a:pt x="500256" y="3282454"/>
                      <a:pt x="527673" y="3312285"/>
                      <a:pt x="562234" y="3331443"/>
                    </a:cubicBezTo>
                    <a:cubicBezTo>
                      <a:pt x="601299" y="3350377"/>
                      <a:pt x="645398" y="3356283"/>
                      <a:pt x="688056" y="3348287"/>
                    </a:cubicBezTo>
                    <a:cubicBezTo>
                      <a:pt x="721215" y="3344553"/>
                      <a:pt x="753382" y="3334568"/>
                      <a:pt x="782828" y="3318861"/>
                    </a:cubicBezTo>
                    <a:cubicBezTo>
                      <a:pt x="795816" y="3329008"/>
                      <a:pt x="814892" y="3343619"/>
                      <a:pt x="837824" y="3363913"/>
                    </a:cubicBezTo>
                    <a:cubicBezTo>
                      <a:pt x="868265" y="3389686"/>
                      <a:pt x="866642" y="3389889"/>
                      <a:pt x="881455" y="3402065"/>
                    </a:cubicBezTo>
                    <a:cubicBezTo>
                      <a:pt x="929147" y="3440827"/>
                      <a:pt x="936046" y="3430477"/>
                      <a:pt x="987593" y="3469035"/>
                    </a:cubicBezTo>
                    <a:cubicBezTo>
                      <a:pt x="1012148" y="3487300"/>
                      <a:pt x="1025136" y="3501099"/>
                      <a:pt x="1045430" y="3498056"/>
                    </a:cubicBezTo>
                    <a:cubicBezTo>
                      <a:pt x="1055984" y="3496432"/>
                      <a:pt x="1067956" y="3491155"/>
                      <a:pt x="1069986" y="3480400"/>
                    </a:cubicBezTo>
                    <a:cubicBezTo>
                      <a:pt x="1072015" y="3469644"/>
                      <a:pt x="1058012" y="3460918"/>
                      <a:pt x="1039139" y="3444074"/>
                    </a:cubicBezTo>
                    <a:cubicBezTo>
                      <a:pt x="1022011" y="3426987"/>
                      <a:pt x="1005755" y="3409026"/>
                      <a:pt x="990433" y="3390296"/>
                    </a:cubicBezTo>
                    <a:cubicBezTo>
                      <a:pt x="984142" y="3383395"/>
                      <a:pt x="981505" y="3380351"/>
                      <a:pt x="932393" y="3324137"/>
                    </a:cubicBezTo>
                    <a:cubicBezTo>
                      <a:pt x="897285" y="3282737"/>
                      <a:pt x="878412" y="3262038"/>
                      <a:pt x="876991" y="3259805"/>
                    </a:cubicBezTo>
                    <a:cubicBezTo>
                      <a:pt x="850406" y="3215564"/>
                      <a:pt x="855886" y="3186951"/>
                      <a:pt x="826865" y="3169700"/>
                    </a:cubicBezTo>
                    <a:cubicBezTo>
                      <a:pt x="816475" y="3162233"/>
                      <a:pt x="803325" y="3159797"/>
                      <a:pt x="790945" y="3163004"/>
                    </a:cubicBezTo>
                    <a:cubicBezTo>
                      <a:pt x="770449" y="3171933"/>
                      <a:pt x="768014" y="3215971"/>
                      <a:pt x="765781" y="3250471"/>
                    </a:cubicBezTo>
                    <a:cubicBezTo>
                      <a:pt x="764158" y="3273606"/>
                      <a:pt x="765984" y="3279897"/>
                      <a:pt x="759896" y="3286593"/>
                    </a:cubicBezTo>
                    <a:cubicBezTo>
                      <a:pt x="748531" y="3299581"/>
                      <a:pt x="728643" y="3293290"/>
                      <a:pt x="685417" y="3291261"/>
                    </a:cubicBezTo>
                    <a:cubicBezTo>
                      <a:pt x="624739" y="3288826"/>
                      <a:pt x="625550" y="3299175"/>
                      <a:pt x="599980" y="3291261"/>
                    </a:cubicBezTo>
                    <a:cubicBezTo>
                      <a:pt x="568870" y="3280445"/>
                      <a:pt x="543138" y="3258060"/>
                      <a:pt x="528140" y="3228756"/>
                    </a:cubicBezTo>
                    <a:cubicBezTo>
                      <a:pt x="519231" y="3211304"/>
                      <a:pt x="515822" y="3191557"/>
                      <a:pt x="518399" y="3172137"/>
                    </a:cubicBezTo>
                    <a:cubicBezTo>
                      <a:pt x="519312" y="3159391"/>
                      <a:pt x="524203" y="3147235"/>
                      <a:pt x="532402" y="3137433"/>
                    </a:cubicBezTo>
                    <a:cubicBezTo>
                      <a:pt x="546202" y="3123228"/>
                      <a:pt x="570756" y="3117546"/>
                      <a:pt x="600792" y="3110443"/>
                    </a:cubicBezTo>
                    <a:cubicBezTo>
                      <a:pt x="609620" y="3109286"/>
                      <a:pt x="617514" y="3104415"/>
                      <a:pt x="622507" y="3097049"/>
                    </a:cubicBezTo>
                    <a:cubicBezTo>
                      <a:pt x="623826" y="3094491"/>
                      <a:pt x="624393" y="3091589"/>
                      <a:pt x="624130" y="3088728"/>
                    </a:cubicBezTo>
                    <a:cubicBezTo>
                      <a:pt x="623318" y="3076349"/>
                      <a:pt x="603228" y="3069651"/>
                      <a:pt x="597341" y="3067420"/>
                    </a:cubicBezTo>
                    <a:cubicBezTo>
                      <a:pt x="585622" y="3063960"/>
                      <a:pt x="573487" y="3062584"/>
                      <a:pt x="561470" y="3063269"/>
                    </a:cubicBezTo>
                    <a:close/>
                    <a:moveTo>
                      <a:pt x="2001097" y="809999"/>
                    </a:moveTo>
                    <a:lnTo>
                      <a:pt x="1905651" y="905445"/>
                    </a:lnTo>
                    <a:lnTo>
                      <a:pt x="2013480" y="900000"/>
                    </a:lnTo>
                    <a:lnTo>
                      <a:pt x="2095226" y="904128"/>
                    </a:lnTo>
                    <a:close/>
                    <a:moveTo>
                      <a:pt x="2013480" y="384065"/>
                    </a:moveTo>
                    <a:lnTo>
                      <a:pt x="1318566" y="1078979"/>
                    </a:lnTo>
                    <a:lnTo>
                      <a:pt x="1327091" y="1073800"/>
                    </a:lnTo>
                    <a:cubicBezTo>
                      <a:pt x="1408706" y="1029464"/>
                      <a:pt x="1495087" y="992789"/>
                      <a:pt x="1585268" y="964740"/>
                    </a:cubicBezTo>
                    <a:lnTo>
                      <a:pt x="1622337" y="955208"/>
                    </a:lnTo>
                    <a:lnTo>
                      <a:pt x="2013480" y="564065"/>
                    </a:lnTo>
                    <a:lnTo>
                      <a:pt x="2404623" y="955208"/>
                    </a:lnTo>
                    <a:lnTo>
                      <a:pt x="2441692" y="964740"/>
                    </a:lnTo>
                    <a:cubicBezTo>
                      <a:pt x="2531873" y="992789"/>
                      <a:pt x="2618254" y="1029464"/>
                      <a:pt x="2699870" y="1073800"/>
                    </a:cubicBezTo>
                    <a:lnTo>
                      <a:pt x="2708394" y="1078979"/>
                    </a:lnTo>
                    <a:close/>
                    <a:moveTo>
                      <a:pt x="2013480" y="0"/>
                    </a:moveTo>
                    <a:lnTo>
                      <a:pt x="2876018" y="931987"/>
                    </a:lnTo>
                    <a:cubicBezTo>
                      <a:pt x="3286378" y="1211784"/>
                      <a:pt x="3556179" y="1685614"/>
                      <a:pt x="3556179" y="2223042"/>
                    </a:cubicBezTo>
                    <a:cubicBezTo>
                      <a:pt x="3556179" y="2424578"/>
                      <a:pt x="3518238" y="2617170"/>
                      <a:pt x="3449172" y="2793940"/>
                    </a:cubicBezTo>
                    <a:lnTo>
                      <a:pt x="3406895" y="2889110"/>
                    </a:lnTo>
                    <a:lnTo>
                      <a:pt x="3520608" y="2889110"/>
                    </a:lnTo>
                    <a:lnTo>
                      <a:pt x="3597819" y="2825405"/>
                    </a:lnTo>
                    <a:cubicBezTo>
                      <a:pt x="3712732" y="2747771"/>
                      <a:pt x="3851261" y="2702440"/>
                      <a:pt x="4000378" y="2702440"/>
                    </a:cubicBezTo>
                    <a:lnTo>
                      <a:pt x="4026958" y="2703782"/>
                    </a:lnTo>
                    <a:lnTo>
                      <a:pt x="4007578" y="2744012"/>
                    </a:lnTo>
                    <a:cubicBezTo>
                      <a:pt x="3736020" y="3243906"/>
                      <a:pt x="3320760" y="3654409"/>
                      <a:pt x="2817241" y="3920079"/>
                    </a:cubicBezTo>
                    <a:lnTo>
                      <a:pt x="2717533" y="3967368"/>
                    </a:lnTo>
                    <a:lnTo>
                      <a:pt x="2689281" y="3830848"/>
                    </a:lnTo>
                    <a:cubicBezTo>
                      <a:pt x="2679034" y="3794508"/>
                      <a:pt x="2667499" y="3759184"/>
                      <a:pt x="2654761" y="3725006"/>
                    </a:cubicBezTo>
                    <a:lnTo>
                      <a:pt x="2623940" y="3651916"/>
                    </a:lnTo>
                    <a:lnTo>
                      <a:pt x="2587893" y="3668494"/>
                    </a:lnTo>
                    <a:lnTo>
                      <a:pt x="2519559" y="3690747"/>
                    </a:lnTo>
                    <a:lnTo>
                      <a:pt x="2167261" y="3984328"/>
                    </a:lnTo>
                    <a:lnTo>
                      <a:pt x="2283480" y="4216766"/>
                    </a:lnTo>
                    <a:lnTo>
                      <a:pt x="2013480" y="4576766"/>
                    </a:lnTo>
                    <a:lnTo>
                      <a:pt x="1743480" y="4216766"/>
                    </a:lnTo>
                    <a:lnTo>
                      <a:pt x="1859699" y="3984328"/>
                    </a:lnTo>
                    <a:lnTo>
                      <a:pt x="1507402" y="3690747"/>
                    </a:lnTo>
                    <a:lnTo>
                      <a:pt x="1439067" y="3668494"/>
                    </a:lnTo>
                    <a:lnTo>
                      <a:pt x="1403019" y="3651916"/>
                    </a:lnTo>
                    <a:lnTo>
                      <a:pt x="1372198" y="3725006"/>
                    </a:lnTo>
                    <a:cubicBezTo>
                      <a:pt x="1359460" y="3759184"/>
                      <a:pt x="1347924" y="3794508"/>
                      <a:pt x="1337677" y="3830848"/>
                    </a:cubicBezTo>
                    <a:lnTo>
                      <a:pt x="1309425" y="3967368"/>
                    </a:lnTo>
                    <a:lnTo>
                      <a:pt x="1209717" y="3920079"/>
                    </a:lnTo>
                    <a:cubicBezTo>
                      <a:pt x="706198" y="3654409"/>
                      <a:pt x="290938" y="3243906"/>
                      <a:pt x="19380" y="2744012"/>
                    </a:cubicBezTo>
                    <a:lnTo>
                      <a:pt x="0" y="2703782"/>
                    </a:lnTo>
                    <a:lnTo>
                      <a:pt x="26580" y="2702440"/>
                    </a:lnTo>
                    <a:cubicBezTo>
                      <a:pt x="175697" y="2702440"/>
                      <a:pt x="314226" y="2747771"/>
                      <a:pt x="429139" y="2825405"/>
                    </a:cubicBezTo>
                    <a:lnTo>
                      <a:pt x="506350" y="2889110"/>
                    </a:lnTo>
                    <a:lnTo>
                      <a:pt x="620065" y="2889110"/>
                    </a:lnTo>
                    <a:lnTo>
                      <a:pt x="577788" y="2793940"/>
                    </a:lnTo>
                    <a:cubicBezTo>
                      <a:pt x="508722" y="2617170"/>
                      <a:pt x="470781" y="2424578"/>
                      <a:pt x="470781" y="2223042"/>
                    </a:cubicBezTo>
                    <a:cubicBezTo>
                      <a:pt x="470781" y="1685614"/>
                      <a:pt x="740582" y="1211784"/>
                      <a:pt x="1150942" y="931987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0FBDBF34-2C0F-0438-2322-529B67D5EFF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04410" y="1473759"/>
                <a:ext cx="2880001" cy="2879997"/>
              </a:xfrm>
              <a:prstGeom prst="ellipse">
                <a:avLst/>
              </a:pr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D0689732-A422-550A-BFAA-21F649B380E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2000" y="333000"/>
              <a:ext cx="395999" cy="396000"/>
            </a:xfrm>
            <a:prstGeom prst="ellipse">
              <a:avLst/>
            </a:prstGeom>
            <a:solidFill>
              <a:srgbClr val="98C8E8"/>
            </a:solidFill>
            <a:ln>
              <a:solidFill>
                <a:srgbClr val="98C8E8"/>
              </a:solidFill>
            </a:ln>
            <a:scene3d>
              <a:camera prst="orthographicFront"/>
              <a:lightRig rig="threePt" dir="t"/>
            </a:scene3d>
            <a:sp3d>
              <a:bevelT w="254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D56A85C5-6B77-4604-E1D5-704DF209DF2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2000" y="333000"/>
              <a:ext cx="395999" cy="396000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BAF4527B-DEB1-4CF4-6FF2-73274D57C9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6983" y="365983"/>
              <a:ext cx="286019" cy="330033"/>
            </a:xfrm>
            <a:custGeom>
              <a:avLst/>
              <a:gdLst>
                <a:gd name="connsiteX0" fmla="*/ 1098070 w 2193768"/>
                <a:gd name="connsiteY0" fmla="*/ 1666697 h 2531351"/>
                <a:gd name="connsiteX1" fmla="*/ 1071904 w 2193768"/>
                <a:gd name="connsiteY1" fmla="*/ 1783225 h 2531351"/>
                <a:gd name="connsiteX2" fmla="*/ 991678 w 2193768"/>
                <a:gd name="connsiteY2" fmla="*/ 2008518 h 2531351"/>
                <a:gd name="connsiteX3" fmla="*/ 997285 w 2193768"/>
                <a:gd name="connsiteY3" fmla="*/ 2036626 h 2531351"/>
                <a:gd name="connsiteX4" fmla="*/ 1082327 w 2193768"/>
                <a:gd name="connsiteY4" fmla="*/ 2123752 h 2531351"/>
                <a:gd name="connsiteX5" fmla="*/ 1111513 w 2193768"/>
                <a:gd name="connsiteY5" fmla="*/ 2124256 h 2531351"/>
                <a:gd name="connsiteX6" fmla="*/ 1194255 w 2193768"/>
                <a:gd name="connsiteY6" fmla="*/ 2038639 h 2531351"/>
                <a:gd name="connsiteX7" fmla="*/ 1202306 w 2193768"/>
                <a:gd name="connsiteY7" fmla="*/ 2006936 h 2531351"/>
                <a:gd name="connsiteX8" fmla="*/ 1112735 w 2193768"/>
                <a:gd name="connsiteY8" fmla="*/ 1734701 h 2531351"/>
                <a:gd name="connsiteX9" fmla="*/ 1098070 w 2193768"/>
                <a:gd name="connsiteY9" fmla="*/ 1666697 h 2531351"/>
                <a:gd name="connsiteX10" fmla="*/ 747765 w 2193768"/>
                <a:gd name="connsiteY10" fmla="*/ 1464838 h 2531351"/>
                <a:gd name="connsiteX11" fmla="*/ 702693 w 2193768"/>
                <a:gd name="connsiteY11" fmla="*/ 1479934 h 2531351"/>
                <a:gd name="connsiteX12" fmla="*/ 438724 w 2193768"/>
                <a:gd name="connsiteY12" fmla="*/ 1540607 h 2531351"/>
                <a:gd name="connsiteX13" fmla="*/ 386894 w 2193768"/>
                <a:gd name="connsiteY13" fmla="*/ 1547795 h 2531351"/>
                <a:gd name="connsiteX14" fmla="*/ 373307 w 2193768"/>
                <a:gd name="connsiteY14" fmla="*/ 1600272 h 2531351"/>
                <a:gd name="connsiteX15" fmla="*/ 338370 w 2193768"/>
                <a:gd name="connsiteY15" fmla="*/ 1704796 h 2531351"/>
                <a:gd name="connsiteX16" fmla="*/ 477471 w 2193768"/>
                <a:gd name="connsiteY16" fmla="*/ 1737792 h 2531351"/>
                <a:gd name="connsiteX17" fmla="*/ 507592 w 2193768"/>
                <a:gd name="connsiteY17" fmla="*/ 1728231 h 2531351"/>
                <a:gd name="connsiteX18" fmla="*/ 747837 w 2193768"/>
                <a:gd name="connsiteY18" fmla="*/ 1465197 h 2531351"/>
                <a:gd name="connsiteX19" fmla="*/ 1440108 w 2193768"/>
                <a:gd name="connsiteY19" fmla="*/ 1463904 h 2531351"/>
                <a:gd name="connsiteX20" fmla="*/ 1684523 w 2193768"/>
                <a:gd name="connsiteY20" fmla="*/ 1725284 h 2531351"/>
                <a:gd name="connsiteX21" fmla="*/ 1720466 w 2193768"/>
                <a:gd name="connsiteY21" fmla="*/ 1736355 h 2531351"/>
                <a:gd name="connsiteX22" fmla="*/ 1841092 w 2193768"/>
                <a:gd name="connsiteY22" fmla="*/ 1706378 h 2531351"/>
                <a:gd name="connsiteX23" fmla="*/ 1851228 w 2193768"/>
                <a:gd name="connsiteY23" fmla="*/ 1692504 h 2531351"/>
                <a:gd name="connsiteX24" fmla="*/ 1815284 w 2193768"/>
                <a:gd name="connsiteY24" fmla="*/ 1565121 h 2531351"/>
                <a:gd name="connsiteX25" fmla="*/ 1788687 w 2193768"/>
                <a:gd name="connsiteY25" fmla="*/ 1544417 h 2531351"/>
                <a:gd name="connsiteX26" fmla="*/ 1595095 w 2193768"/>
                <a:gd name="connsiteY26" fmla="*/ 1512283 h 2531351"/>
                <a:gd name="connsiteX27" fmla="*/ 1440108 w 2193768"/>
                <a:gd name="connsiteY27" fmla="*/ 1463904 h 2531351"/>
                <a:gd name="connsiteX28" fmla="*/ 1099508 w 2193768"/>
                <a:gd name="connsiteY28" fmla="*/ 1380155 h 2531351"/>
                <a:gd name="connsiteX29" fmla="*/ 1118702 w 2193768"/>
                <a:gd name="connsiteY29" fmla="*/ 1481803 h 2531351"/>
                <a:gd name="connsiteX30" fmla="*/ 1273905 w 2193768"/>
                <a:gd name="connsiteY30" fmla="*/ 1881710 h 2531351"/>
                <a:gd name="connsiteX31" fmla="*/ 1325951 w 2193768"/>
                <a:gd name="connsiteY31" fmla="*/ 1949212 h 2531351"/>
                <a:gd name="connsiteX32" fmla="*/ 1351543 w 2193768"/>
                <a:gd name="connsiteY32" fmla="*/ 1953669 h 2531351"/>
                <a:gd name="connsiteX33" fmla="*/ 1396688 w 2193768"/>
                <a:gd name="connsiteY33" fmla="*/ 1937638 h 2531351"/>
                <a:gd name="connsiteX34" fmla="*/ 1418901 w 2193768"/>
                <a:gd name="connsiteY34" fmla="*/ 1936128 h 2531351"/>
                <a:gd name="connsiteX35" fmla="*/ 1413581 w 2193768"/>
                <a:gd name="connsiteY35" fmla="*/ 1960426 h 2531351"/>
                <a:gd name="connsiteX36" fmla="*/ 1345145 w 2193768"/>
                <a:gd name="connsiteY36" fmla="*/ 2068256 h 2531351"/>
                <a:gd name="connsiteX37" fmla="*/ 1211651 w 2193768"/>
                <a:gd name="connsiteY37" fmla="*/ 2299300 h 2531351"/>
                <a:gd name="connsiteX38" fmla="*/ 1098142 w 2193768"/>
                <a:gd name="connsiteY38" fmla="*/ 2531351 h 2531351"/>
                <a:gd name="connsiteX39" fmla="*/ 1035816 w 2193768"/>
                <a:gd name="connsiteY39" fmla="*/ 2405765 h 2531351"/>
                <a:gd name="connsiteX40" fmla="*/ 914471 w 2193768"/>
                <a:gd name="connsiteY40" fmla="*/ 2177093 h 2531351"/>
                <a:gd name="connsiteX41" fmla="*/ 772495 w 2193768"/>
                <a:gd name="connsiteY41" fmla="*/ 1948277 h 2531351"/>
                <a:gd name="connsiteX42" fmla="*/ 767966 w 2193768"/>
                <a:gd name="connsiteY42" fmla="*/ 1933181 h 2531351"/>
                <a:gd name="connsiteX43" fmla="*/ 769188 w 2193768"/>
                <a:gd name="connsiteY43" fmla="*/ 1931959 h 2531351"/>
                <a:gd name="connsiteX44" fmla="*/ 840428 w 2193768"/>
                <a:gd name="connsiteY44" fmla="*/ 1952806 h 2531351"/>
                <a:gd name="connsiteX45" fmla="*/ 870261 w 2193768"/>
                <a:gd name="connsiteY45" fmla="*/ 1946911 h 2531351"/>
                <a:gd name="connsiteX46" fmla="*/ 952428 w 2193768"/>
                <a:gd name="connsiteY46" fmla="*/ 1829089 h 2531351"/>
                <a:gd name="connsiteX47" fmla="*/ 1073341 w 2193768"/>
                <a:gd name="connsiteY47" fmla="*/ 1494528 h 2531351"/>
                <a:gd name="connsiteX48" fmla="*/ 1099508 w 2193768"/>
                <a:gd name="connsiteY48" fmla="*/ 1380155 h 2531351"/>
                <a:gd name="connsiteX49" fmla="*/ 353466 w 2193768"/>
                <a:gd name="connsiteY49" fmla="*/ 1306974 h 2531351"/>
                <a:gd name="connsiteX50" fmla="*/ 371366 w 2193768"/>
                <a:gd name="connsiteY50" fmla="*/ 1374045 h 2531351"/>
                <a:gd name="connsiteX51" fmla="*/ 408244 w 2193768"/>
                <a:gd name="connsiteY51" fmla="*/ 1412935 h 2531351"/>
                <a:gd name="connsiteX52" fmla="*/ 683930 w 2193768"/>
                <a:gd name="connsiteY52" fmla="*/ 1408335 h 2531351"/>
                <a:gd name="connsiteX53" fmla="*/ 965727 w 2193768"/>
                <a:gd name="connsiteY53" fmla="*/ 1331847 h 2531351"/>
                <a:gd name="connsiteX54" fmla="*/ 978953 w 2193768"/>
                <a:gd name="connsiteY54" fmla="*/ 1329978 h 2531351"/>
                <a:gd name="connsiteX55" fmla="*/ 984489 w 2193768"/>
                <a:gd name="connsiteY55" fmla="*/ 1335442 h 2531351"/>
                <a:gd name="connsiteX56" fmla="*/ 825116 w 2193768"/>
                <a:gd name="connsiteY56" fmla="*/ 1486404 h 2531351"/>
                <a:gd name="connsiteX57" fmla="*/ 629009 w 2193768"/>
                <a:gd name="connsiteY57" fmla="*/ 1776180 h 2531351"/>
                <a:gd name="connsiteX58" fmla="*/ 643817 w 2193768"/>
                <a:gd name="connsiteY58" fmla="*/ 1843034 h 2531351"/>
                <a:gd name="connsiteX59" fmla="*/ 686949 w 2193768"/>
                <a:gd name="connsiteY59" fmla="*/ 1890408 h 2531351"/>
                <a:gd name="connsiteX60" fmla="*/ 11213 w 2193768"/>
                <a:gd name="connsiteY60" fmla="*/ 1895296 h 2531351"/>
                <a:gd name="connsiteX61" fmla="*/ 9920 w 2193768"/>
                <a:gd name="connsiteY61" fmla="*/ 1893714 h 2531351"/>
                <a:gd name="connsiteX62" fmla="*/ 64913 w 2193768"/>
                <a:gd name="connsiteY62" fmla="*/ 1806660 h 2531351"/>
                <a:gd name="connsiteX63" fmla="*/ 282874 w 2193768"/>
                <a:gd name="connsiteY63" fmla="*/ 1443559 h 2531351"/>
                <a:gd name="connsiteX64" fmla="*/ 353466 w 2193768"/>
                <a:gd name="connsiteY64" fmla="*/ 1306974 h 2531351"/>
                <a:gd name="connsiteX65" fmla="*/ 1840877 w 2193768"/>
                <a:gd name="connsiteY65" fmla="*/ 1306615 h 2531351"/>
                <a:gd name="connsiteX66" fmla="*/ 2193122 w 2193768"/>
                <a:gd name="connsiteY66" fmla="*/ 1897166 h 2531351"/>
                <a:gd name="connsiteX67" fmla="*/ 1502649 w 2193768"/>
                <a:gd name="connsiteY67" fmla="*/ 1885592 h 2531351"/>
                <a:gd name="connsiteX68" fmla="*/ 1562746 w 2193768"/>
                <a:gd name="connsiteY68" fmla="*/ 1832036 h 2531351"/>
                <a:gd name="connsiteX69" fmla="*/ 1572810 w 2193768"/>
                <a:gd name="connsiteY69" fmla="*/ 1797818 h 2531351"/>
                <a:gd name="connsiteX70" fmla="*/ 1445499 w 2193768"/>
                <a:gd name="connsiteY70" fmla="*/ 1573747 h 2531351"/>
                <a:gd name="connsiteX71" fmla="*/ 1278434 w 2193768"/>
                <a:gd name="connsiteY71" fmla="*/ 1396187 h 2531351"/>
                <a:gd name="connsiteX72" fmla="*/ 1223297 w 2193768"/>
                <a:gd name="connsiteY72" fmla="*/ 1350035 h 2531351"/>
                <a:gd name="connsiteX73" fmla="*/ 1203528 w 2193768"/>
                <a:gd name="connsiteY73" fmla="*/ 1325738 h 2531351"/>
                <a:gd name="connsiteX74" fmla="*/ 1204894 w 2193768"/>
                <a:gd name="connsiteY74" fmla="*/ 1324156 h 2531351"/>
                <a:gd name="connsiteX75" fmla="*/ 1504662 w 2193768"/>
                <a:gd name="connsiteY75" fmla="*/ 1407473 h 2531351"/>
                <a:gd name="connsiteX76" fmla="*/ 1799398 w 2193768"/>
                <a:gd name="connsiteY76" fmla="*/ 1410133 h 2531351"/>
                <a:gd name="connsiteX77" fmla="*/ 1818808 w 2193768"/>
                <a:gd name="connsiteY77" fmla="*/ 1391586 h 2531351"/>
                <a:gd name="connsiteX78" fmla="*/ 1840877 w 2193768"/>
                <a:gd name="connsiteY78" fmla="*/ 1306615 h 2531351"/>
                <a:gd name="connsiteX79" fmla="*/ 902825 w 2193768"/>
                <a:gd name="connsiteY79" fmla="*/ 934097 h 2531351"/>
                <a:gd name="connsiteX80" fmla="*/ 1028267 w 2193768"/>
                <a:gd name="connsiteY80" fmla="*/ 988732 h 2531351"/>
                <a:gd name="connsiteX81" fmla="*/ 1039050 w 2193768"/>
                <a:gd name="connsiteY81" fmla="*/ 1005409 h 2531351"/>
                <a:gd name="connsiteX82" fmla="*/ 1092103 w 2193768"/>
                <a:gd name="connsiteY82" fmla="*/ 1227755 h 2531351"/>
                <a:gd name="connsiteX83" fmla="*/ 1100873 w 2193768"/>
                <a:gd name="connsiteY83" fmla="*/ 1239976 h 2531351"/>
                <a:gd name="connsiteX84" fmla="*/ 1145587 w 2193768"/>
                <a:gd name="connsiteY84" fmla="*/ 1022087 h 2531351"/>
                <a:gd name="connsiteX85" fmla="*/ 1185412 w 2193768"/>
                <a:gd name="connsiteY85" fmla="*/ 973707 h 2531351"/>
                <a:gd name="connsiteX86" fmla="*/ 1273977 w 2193768"/>
                <a:gd name="connsiteY86" fmla="*/ 936685 h 2531351"/>
                <a:gd name="connsiteX87" fmla="*/ 1291733 w 2193768"/>
                <a:gd name="connsiteY87" fmla="*/ 948043 h 2531351"/>
                <a:gd name="connsiteX88" fmla="*/ 1301293 w 2193768"/>
                <a:gd name="connsiteY88" fmla="*/ 1048685 h 2531351"/>
                <a:gd name="connsiteX89" fmla="*/ 1285335 w 2193768"/>
                <a:gd name="connsiteY89" fmla="*/ 1096418 h 2531351"/>
                <a:gd name="connsiteX90" fmla="*/ 1173263 w 2193768"/>
                <a:gd name="connsiteY90" fmla="*/ 1203242 h 2531351"/>
                <a:gd name="connsiteX91" fmla="*/ 1128765 w 2193768"/>
                <a:gd name="connsiteY91" fmla="*/ 1247812 h 2531351"/>
                <a:gd name="connsiteX92" fmla="*/ 1122439 w 2193768"/>
                <a:gd name="connsiteY92" fmla="*/ 1250543 h 2531351"/>
                <a:gd name="connsiteX93" fmla="*/ 1124596 w 2193768"/>
                <a:gd name="connsiteY93" fmla="*/ 1253203 h 2531351"/>
                <a:gd name="connsiteX94" fmla="*/ 1129628 w 2193768"/>
                <a:gd name="connsiteY94" fmla="*/ 1249537 h 2531351"/>
                <a:gd name="connsiteX95" fmla="*/ 1263840 w 2193768"/>
                <a:gd name="connsiteY95" fmla="*/ 1205758 h 2531351"/>
                <a:gd name="connsiteX96" fmla="*/ 1353483 w 2193768"/>
                <a:gd name="connsiteY96" fmla="*/ 1180526 h 2531351"/>
                <a:gd name="connsiteX97" fmla="*/ 1378931 w 2193768"/>
                <a:gd name="connsiteY97" fmla="*/ 1184192 h 2531351"/>
                <a:gd name="connsiteX98" fmla="*/ 1483814 w 2193768"/>
                <a:gd name="connsiteY98" fmla="*/ 1264130 h 2531351"/>
                <a:gd name="connsiteX99" fmla="*/ 1379578 w 2193768"/>
                <a:gd name="connsiteY99" fmla="*/ 1336735 h 2531351"/>
                <a:gd name="connsiteX100" fmla="*/ 1342413 w 2193768"/>
                <a:gd name="connsiteY100" fmla="*/ 1342846 h 2531351"/>
                <a:gd name="connsiteX101" fmla="*/ 1116257 w 2193768"/>
                <a:gd name="connsiteY101" fmla="*/ 1279513 h 2531351"/>
                <a:gd name="connsiteX102" fmla="*/ 1168806 w 2193768"/>
                <a:gd name="connsiteY102" fmla="*/ 1323724 h 2531351"/>
                <a:gd name="connsiteX103" fmla="*/ 1283250 w 2193768"/>
                <a:gd name="connsiteY103" fmla="*/ 1427097 h 2531351"/>
                <a:gd name="connsiteX104" fmla="*/ 1304816 w 2193768"/>
                <a:gd name="connsiteY104" fmla="*/ 1491364 h 2531351"/>
                <a:gd name="connsiteX105" fmla="*/ 1296621 w 2193768"/>
                <a:gd name="connsiteY105" fmla="*/ 1559944 h 2531351"/>
                <a:gd name="connsiteX106" fmla="*/ 1288498 w 2193768"/>
                <a:gd name="connsiteY106" fmla="*/ 1595887 h 2531351"/>
                <a:gd name="connsiteX107" fmla="*/ 1169094 w 2193768"/>
                <a:gd name="connsiteY107" fmla="*/ 1540247 h 2531351"/>
                <a:gd name="connsiteX108" fmla="*/ 1150907 w 2193768"/>
                <a:gd name="connsiteY108" fmla="*/ 1512571 h 2531351"/>
                <a:gd name="connsiteX109" fmla="*/ 1101807 w 2193768"/>
                <a:gd name="connsiteY109" fmla="*/ 1297342 h 2531351"/>
                <a:gd name="connsiteX110" fmla="*/ 1094619 w 2193768"/>
                <a:gd name="connsiteY110" fmla="*/ 1281742 h 2531351"/>
                <a:gd name="connsiteX111" fmla="*/ 1049546 w 2193768"/>
                <a:gd name="connsiteY111" fmla="*/ 1508042 h 2531351"/>
                <a:gd name="connsiteX112" fmla="*/ 1009793 w 2193768"/>
                <a:gd name="connsiteY112" fmla="*/ 1556493 h 2531351"/>
                <a:gd name="connsiteX113" fmla="*/ 921228 w 2193768"/>
                <a:gd name="connsiteY113" fmla="*/ 1593515 h 2531351"/>
                <a:gd name="connsiteX114" fmla="*/ 903328 w 2193768"/>
                <a:gd name="connsiteY114" fmla="*/ 1582373 h 2531351"/>
                <a:gd name="connsiteX115" fmla="*/ 893767 w 2193768"/>
                <a:gd name="connsiteY115" fmla="*/ 1481731 h 2531351"/>
                <a:gd name="connsiteX116" fmla="*/ 909510 w 2193768"/>
                <a:gd name="connsiteY116" fmla="*/ 1433783 h 2531351"/>
                <a:gd name="connsiteX117" fmla="*/ 1052709 w 2193768"/>
                <a:gd name="connsiteY117" fmla="*/ 1301727 h 2531351"/>
                <a:gd name="connsiteX118" fmla="*/ 1066296 w 2193768"/>
                <a:gd name="connsiteY118" fmla="*/ 1282533 h 2531351"/>
                <a:gd name="connsiteX119" fmla="*/ 1072622 w 2193768"/>
                <a:gd name="connsiteY119" fmla="*/ 1279801 h 2531351"/>
                <a:gd name="connsiteX120" fmla="*/ 1070465 w 2193768"/>
                <a:gd name="connsiteY120" fmla="*/ 1277141 h 2531351"/>
                <a:gd name="connsiteX121" fmla="*/ 1065001 w 2193768"/>
                <a:gd name="connsiteY121" fmla="*/ 1280951 h 2531351"/>
                <a:gd name="connsiteX122" fmla="*/ 974065 w 2193768"/>
                <a:gd name="connsiteY122" fmla="*/ 1310856 h 2531351"/>
                <a:gd name="connsiteX123" fmla="*/ 843734 w 2193768"/>
                <a:gd name="connsiteY123" fmla="*/ 1349028 h 2531351"/>
                <a:gd name="connsiteX124" fmla="*/ 815842 w 2193768"/>
                <a:gd name="connsiteY124" fmla="*/ 1346297 h 2531351"/>
                <a:gd name="connsiteX125" fmla="*/ 710528 w 2193768"/>
                <a:gd name="connsiteY125" fmla="*/ 1266071 h 2531351"/>
                <a:gd name="connsiteX126" fmla="*/ 823534 w 2193768"/>
                <a:gd name="connsiteY126" fmla="*/ 1187714 h 2531351"/>
                <a:gd name="connsiteX127" fmla="*/ 849341 w 2193768"/>
                <a:gd name="connsiteY127" fmla="*/ 1186708 h 2531351"/>
                <a:gd name="connsiteX128" fmla="*/ 1068309 w 2193768"/>
                <a:gd name="connsiteY128" fmla="*/ 1253131 h 2531351"/>
                <a:gd name="connsiteX129" fmla="*/ 1083261 w 2193768"/>
                <a:gd name="connsiteY129" fmla="*/ 1253131 h 2531351"/>
                <a:gd name="connsiteX130" fmla="*/ 944735 w 2193768"/>
                <a:gd name="connsiteY130" fmla="*/ 1133799 h 2531351"/>
                <a:gd name="connsiteX131" fmla="*/ 902321 w 2193768"/>
                <a:gd name="connsiteY131" fmla="*/ 1094118 h 2531351"/>
                <a:gd name="connsiteX132" fmla="*/ 887944 w 2193768"/>
                <a:gd name="connsiteY132" fmla="*/ 1063494 h 2531351"/>
                <a:gd name="connsiteX133" fmla="*/ 902825 w 2193768"/>
                <a:gd name="connsiteY133" fmla="*/ 934097 h 2531351"/>
                <a:gd name="connsiteX134" fmla="*/ 493799 w 2193768"/>
                <a:gd name="connsiteY134" fmla="*/ 790890 h 2531351"/>
                <a:gd name="connsiteX135" fmla="*/ 473805 w 2193768"/>
                <a:gd name="connsiteY135" fmla="*/ 794349 h 2531351"/>
                <a:gd name="connsiteX136" fmla="*/ 353108 w 2193768"/>
                <a:gd name="connsiteY136" fmla="*/ 824327 h 2531351"/>
                <a:gd name="connsiteX137" fmla="*/ 342397 w 2193768"/>
                <a:gd name="connsiteY137" fmla="*/ 835756 h 2531351"/>
                <a:gd name="connsiteX138" fmla="*/ 381647 w 2193768"/>
                <a:gd name="connsiteY138" fmla="*/ 973420 h 2531351"/>
                <a:gd name="connsiteX139" fmla="*/ 401128 w 2193768"/>
                <a:gd name="connsiteY139" fmla="*/ 985640 h 2531351"/>
                <a:gd name="connsiteX140" fmla="*/ 592490 w 2193768"/>
                <a:gd name="connsiteY140" fmla="*/ 1015689 h 2531351"/>
                <a:gd name="connsiteX141" fmla="*/ 755314 w 2193768"/>
                <a:gd name="connsiteY141" fmla="*/ 1067951 h 2531351"/>
                <a:gd name="connsiteX142" fmla="*/ 509749 w 2193768"/>
                <a:gd name="connsiteY142" fmla="*/ 805061 h 2531351"/>
                <a:gd name="connsiteX143" fmla="*/ 493799 w 2193768"/>
                <a:gd name="connsiteY143" fmla="*/ 790890 h 2531351"/>
                <a:gd name="connsiteX144" fmla="*/ 1700212 w 2193768"/>
                <a:gd name="connsiteY144" fmla="*/ 789524 h 2531351"/>
                <a:gd name="connsiteX145" fmla="*/ 1688477 w 2193768"/>
                <a:gd name="connsiteY145" fmla="*/ 799526 h 2531351"/>
                <a:gd name="connsiteX146" fmla="*/ 1445427 w 2193768"/>
                <a:gd name="connsiteY146" fmla="*/ 1064500 h 2531351"/>
                <a:gd name="connsiteX147" fmla="*/ 1800044 w 2193768"/>
                <a:gd name="connsiteY147" fmla="*/ 985425 h 2531351"/>
                <a:gd name="connsiteX148" fmla="*/ 1813272 w 2193768"/>
                <a:gd name="connsiteY148" fmla="*/ 969250 h 2531351"/>
                <a:gd name="connsiteX149" fmla="*/ 1851587 w 2193768"/>
                <a:gd name="connsiteY149" fmla="*/ 836835 h 2531351"/>
                <a:gd name="connsiteX150" fmla="*/ 1842745 w 2193768"/>
                <a:gd name="connsiteY150" fmla="*/ 824039 h 2531351"/>
                <a:gd name="connsiteX151" fmla="*/ 1714428 w 2193768"/>
                <a:gd name="connsiteY151" fmla="*/ 791978 h 2531351"/>
                <a:gd name="connsiteX152" fmla="*/ 1700212 w 2193768"/>
                <a:gd name="connsiteY152" fmla="*/ 789524 h 2531351"/>
                <a:gd name="connsiteX153" fmla="*/ 2193768 w 2193768"/>
                <a:gd name="connsiteY153" fmla="*/ 632029 h 2531351"/>
                <a:gd name="connsiteX154" fmla="*/ 1839510 w 2193768"/>
                <a:gd name="connsiteY154" fmla="*/ 1227539 h 2531351"/>
                <a:gd name="connsiteX155" fmla="*/ 1823479 w 2193768"/>
                <a:gd name="connsiteY155" fmla="*/ 1161188 h 2531351"/>
                <a:gd name="connsiteX156" fmla="*/ 1774812 w 2193768"/>
                <a:gd name="connsiteY156" fmla="*/ 1114821 h 2531351"/>
                <a:gd name="connsiteX157" fmla="*/ 1345432 w 2193768"/>
                <a:gd name="connsiteY157" fmla="*/ 1159966 h 2531351"/>
                <a:gd name="connsiteX158" fmla="*/ 1199502 w 2193768"/>
                <a:gd name="connsiteY158" fmla="*/ 1210718 h 2531351"/>
                <a:gd name="connsiteX159" fmla="*/ 1187425 w 2193768"/>
                <a:gd name="connsiteY159" fmla="*/ 1209280 h 2531351"/>
                <a:gd name="connsiteX160" fmla="*/ 1367142 w 2193768"/>
                <a:gd name="connsiteY160" fmla="*/ 1045810 h 2531351"/>
                <a:gd name="connsiteX161" fmla="*/ 1571301 w 2193768"/>
                <a:gd name="connsiteY161" fmla="*/ 736049 h 2531351"/>
                <a:gd name="connsiteX162" fmla="*/ 1560015 w 2193768"/>
                <a:gd name="connsiteY162" fmla="*/ 694786 h 2531351"/>
                <a:gd name="connsiteX163" fmla="*/ 1499917 w 2193768"/>
                <a:gd name="connsiteY163" fmla="*/ 640296 h 2531351"/>
                <a:gd name="connsiteX164" fmla="*/ 2193768 w 2193768"/>
                <a:gd name="connsiteY164" fmla="*/ 632029 h 2531351"/>
                <a:gd name="connsiteX165" fmla="*/ 0 w 2193768"/>
                <a:gd name="connsiteY165" fmla="*/ 631957 h 2531351"/>
                <a:gd name="connsiteX166" fmla="*/ 693564 w 2193768"/>
                <a:gd name="connsiteY166" fmla="*/ 640224 h 2531351"/>
                <a:gd name="connsiteX167" fmla="*/ 634329 w 2193768"/>
                <a:gd name="connsiteY167" fmla="*/ 694571 h 2531351"/>
                <a:gd name="connsiteX168" fmla="*/ 621173 w 2193768"/>
                <a:gd name="connsiteY168" fmla="*/ 733246 h 2531351"/>
                <a:gd name="connsiteX169" fmla="*/ 676239 w 2193768"/>
                <a:gd name="connsiteY169" fmla="*/ 851859 h 2531351"/>
                <a:gd name="connsiteX170" fmla="*/ 919359 w 2193768"/>
                <a:gd name="connsiteY170" fmla="*/ 1138400 h 2531351"/>
                <a:gd name="connsiteX171" fmla="*/ 990600 w 2193768"/>
                <a:gd name="connsiteY171" fmla="*/ 1204895 h 2531351"/>
                <a:gd name="connsiteX172" fmla="*/ 989234 w 2193768"/>
                <a:gd name="connsiteY172" fmla="*/ 1206477 h 2531351"/>
                <a:gd name="connsiteX173" fmla="*/ 687310 w 2193768"/>
                <a:gd name="connsiteY173" fmla="*/ 1122513 h 2531351"/>
                <a:gd name="connsiteX174" fmla="*/ 398037 w 2193768"/>
                <a:gd name="connsiteY174" fmla="*/ 1119781 h 2531351"/>
                <a:gd name="connsiteX175" fmla="*/ 374530 w 2193768"/>
                <a:gd name="connsiteY175" fmla="*/ 1143648 h 2531351"/>
                <a:gd name="connsiteX176" fmla="*/ 352964 w 2193768"/>
                <a:gd name="connsiteY176" fmla="*/ 1223154 h 2531351"/>
                <a:gd name="connsiteX177" fmla="*/ 0 w 2193768"/>
                <a:gd name="connsiteY177" fmla="*/ 631957 h 2531351"/>
                <a:gd name="connsiteX178" fmla="*/ 1094260 w 2193768"/>
                <a:gd name="connsiteY178" fmla="*/ 391137 h 2531351"/>
                <a:gd name="connsiteX179" fmla="*/ 995127 w 2193768"/>
                <a:gd name="connsiteY179" fmla="*/ 493575 h 2531351"/>
                <a:gd name="connsiteX180" fmla="*/ 992037 w 2193768"/>
                <a:gd name="connsiteY180" fmla="*/ 523193 h 2531351"/>
                <a:gd name="connsiteX181" fmla="*/ 1093684 w 2193768"/>
                <a:gd name="connsiteY181" fmla="*/ 865374 h 2531351"/>
                <a:gd name="connsiteX182" fmla="*/ 1104036 w 2193768"/>
                <a:gd name="connsiteY182" fmla="*/ 830796 h 2531351"/>
                <a:gd name="connsiteX183" fmla="*/ 1204678 w 2193768"/>
                <a:gd name="connsiteY183" fmla="*/ 517729 h 2531351"/>
                <a:gd name="connsiteX184" fmla="*/ 1201874 w 2193768"/>
                <a:gd name="connsiteY184" fmla="*/ 497098 h 2531351"/>
                <a:gd name="connsiteX185" fmla="*/ 1124452 w 2193768"/>
                <a:gd name="connsiteY185" fmla="*/ 424708 h 2531351"/>
                <a:gd name="connsiteX186" fmla="*/ 1094260 w 2193768"/>
                <a:gd name="connsiteY186" fmla="*/ 391137 h 2531351"/>
                <a:gd name="connsiteX187" fmla="*/ 1095841 w 2193768"/>
                <a:gd name="connsiteY187" fmla="*/ 0 h 2531351"/>
                <a:gd name="connsiteX188" fmla="*/ 1144293 w 2193768"/>
                <a:gd name="connsiteY188" fmla="*/ 98989 h 2531351"/>
                <a:gd name="connsiteX189" fmla="*/ 1316821 w 2193768"/>
                <a:gd name="connsiteY189" fmla="*/ 418382 h 2531351"/>
                <a:gd name="connsiteX190" fmla="*/ 1419619 w 2193768"/>
                <a:gd name="connsiteY190" fmla="*/ 580486 h 2531351"/>
                <a:gd name="connsiteX191" fmla="*/ 1425514 w 2193768"/>
                <a:gd name="connsiteY191" fmla="*/ 597883 h 2531351"/>
                <a:gd name="connsiteX192" fmla="*/ 1424939 w 2193768"/>
                <a:gd name="connsiteY192" fmla="*/ 598674 h 2531351"/>
                <a:gd name="connsiteX193" fmla="*/ 1351183 w 2193768"/>
                <a:gd name="connsiteY193" fmla="*/ 577108 h 2531351"/>
                <a:gd name="connsiteX194" fmla="*/ 1325735 w 2193768"/>
                <a:gd name="connsiteY194" fmla="*/ 582140 h 2531351"/>
                <a:gd name="connsiteX195" fmla="*/ 1244215 w 2193768"/>
                <a:gd name="connsiteY195" fmla="*/ 697159 h 2531351"/>
                <a:gd name="connsiteX196" fmla="*/ 1107630 w 2193768"/>
                <a:gd name="connsiteY196" fmla="*/ 1106914 h 2531351"/>
                <a:gd name="connsiteX197" fmla="*/ 1095122 w 2193768"/>
                <a:gd name="connsiteY197" fmla="*/ 1150620 h 2531351"/>
                <a:gd name="connsiteX198" fmla="*/ 1075784 w 2193768"/>
                <a:gd name="connsiteY198" fmla="*/ 1057168 h 2531351"/>
                <a:gd name="connsiteX199" fmla="*/ 992252 w 2193768"/>
                <a:gd name="connsiteY199" fmla="*/ 782704 h 2531351"/>
                <a:gd name="connsiteX200" fmla="*/ 892617 w 2193768"/>
                <a:gd name="connsiteY200" fmla="*/ 610176 h 2531351"/>
                <a:gd name="connsiteX201" fmla="*/ 877233 w 2193768"/>
                <a:gd name="connsiteY201" fmla="*/ 591773 h 2531351"/>
                <a:gd name="connsiteX202" fmla="*/ 832304 w 2193768"/>
                <a:gd name="connsiteY202" fmla="*/ 581637 h 2531351"/>
                <a:gd name="connsiteX203" fmla="*/ 757973 w 2193768"/>
                <a:gd name="connsiteY203" fmla="*/ 603203 h 2531351"/>
                <a:gd name="connsiteX204" fmla="*/ 1095841 w 2193768"/>
                <a:gd name="connsiteY204" fmla="*/ 0 h 253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</a:cxnLst>
              <a:rect l="l" t="t" r="r" b="b"/>
              <a:pathLst>
                <a:path w="2193768" h="2531351">
                  <a:moveTo>
                    <a:pt x="1098070" y="1666697"/>
                  </a:moveTo>
                  <a:cubicBezTo>
                    <a:pt x="1090090" y="1706594"/>
                    <a:pt x="1080817" y="1744909"/>
                    <a:pt x="1071904" y="1783225"/>
                  </a:cubicBezTo>
                  <a:cubicBezTo>
                    <a:pt x="1053141" y="1860927"/>
                    <a:pt x="1026256" y="1936444"/>
                    <a:pt x="991678" y="2008518"/>
                  </a:cubicBezTo>
                  <a:cubicBezTo>
                    <a:pt x="986286" y="2020020"/>
                    <a:pt x="983914" y="2026274"/>
                    <a:pt x="997285" y="2036626"/>
                  </a:cubicBezTo>
                  <a:cubicBezTo>
                    <a:pt x="1029418" y="2061499"/>
                    <a:pt x="1060545" y="2088600"/>
                    <a:pt x="1082327" y="2123752"/>
                  </a:cubicBezTo>
                  <a:cubicBezTo>
                    <a:pt x="1093182" y="2141221"/>
                    <a:pt x="1101593" y="2140430"/>
                    <a:pt x="1111513" y="2124256"/>
                  </a:cubicBezTo>
                  <a:cubicBezTo>
                    <a:pt x="1132720" y="2089535"/>
                    <a:pt x="1162409" y="2062577"/>
                    <a:pt x="1194255" y="2038639"/>
                  </a:cubicBezTo>
                  <a:cubicBezTo>
                    <a:pt x="1208632" y="2027999"/>
                    <a:pt x="1209063" y="2021817"/>
                    <a:pt x="1202306" y="2006936"/>
                  </a:cubicBezTo>
                  <a:cubicBezTo>
                    <a:pt x="1162625" y="1919522"/>
                    <a:pt x="1127544" y="1830454"/>
                    <a:pt x="1112735" y="1734701"/>
                  </a:cubicBezTo>
                  <a:cubicBezTo>
                    <a:pt x="1108925" y="1711841"/>
                    <a:pt x="1102958" y="1689341"/>
                    <a:pt x="1098070" y="1666697"/>
                  </a:cubicBezTo>
                  <a:close/>
                  <a:moveTo>
                    <a:pt x="747765" y="1464838"/>
                  </a:moveTo>
                  <a:lnTo>
                    <a:pt x="702693" y="1479934"/>
                  </a:lnTo>
                  <a:cubicBezTo>
                    <a:pt x="616429" y="1509120"/>
                    <a:pt x="530165" y="1532987"/>
                    <a:pt x="438724" y="1540607"/>
                  </a:cubicBezTo>
                  <a:cubicBezTo>
                    <a:pt x="421400" y="1542044"/>
                    <a:pt x="399977" y="1537659"/>
                    <a:pt x="386894" y="1547795"/>
                  </a:cubicBezTo>
                  <a:cubicBezTo>
                    <a:pt x="372157" y="1559081"/>
                    <a:pt x="376471" y="1582301"/>
                    <a:pt x="373307" y="1600272"/>
                  </a:cubicBezTo>
                  <a:cubicBezTo>
                    <a:pt x="366909" y="1636216"/>
                    <a:pt x="350232" y="1668709"/>
                    <a:pt x="338370" y="1704796"/>
                  </a:cubicBezTo>
                  <a:cubicBezTo>
                    <a:pt x="386463" y="1706284"/>
                    <a:pt x="433836" y="1717506"/>
                    <a:pt x="477471" y="1737792"/>
                  </a:cubicBezTo>
                  <a:cubicBezTo>
                    <a:pt x="490986" y="1744118"/>
                    <a:pt x="499037" y="1741315"/>
                    <a:pt x="507592" y="1728231"/>
                  </a:cubicBezTo>
                  <a:cubicBezTo>
                    <a:pt x="572290" y="1626799"/>
                    <a:pt x="658339" y="1544848"/>
                    <a:pt x="747837" y="1465197"/>
                  </a:cubicBezTo>
                  <a:close/>
                  <a:moveTo>
                    <a:pt x="1440108" y="1463904"/>
                  </a:moveTo>
                  <a:cubicBezTo>
                    <a:pt x="1534423" y="1545064"/>
                    <a:pt x="1619825" y="1625218"/>
                    <a:pt x="1684523" y="1725284"/>
                  </a:cubicBezTo>
                  <a:cubicBezTo>
                    <a:pt x="1694731" y="1741243"/>
                    <a:pt x="1704580" y="1743831"/>
                    <a:pt x="1720466" y="1736355"/>
                  </a:cubicBezTo>
                  <a:cubicBezTo>
                    <a:pt x="1758351" y="1718584"/>
                    <a:pt x="1799326" y="1708398"/>
                    <a:pt x="1841092" y="1706378"/>
                  </a:cubicBezTo>
                  <a:cubicBezTo>
                    <a:pt x="1850725" y="1705946"/>
                    <a:pt x="1857051" y="1705084"/>
                    <a:pt x="1851228" y="1692504"/>
                  </a:cubicBezTo>
                  <a:cubicBezTo>
                    <a:pt x="1832681" y="1652161"/>
                    <a:pt x="1820605" y="1609187"/>
                    <a:pt x="1815284" y="1565121"/>
                  </a:cubicBezTo>
                  <a:cubicBezTo>
                    <a:pt x="1812984" y="1547724"/>
                    <a:pt x="1804358" y="1545495"/>
                    <a:pt x="1788687" y="1544417"/>
                  </a:cubicBezTo>
                  <a:cubicBezTo>
                    <a:pt x="1723270" y="1540248"/>
                    <a:pt x="1658356" y="1529479"/>
                    <a:pt x="1595095" y="1512283"/>
                  </a:cubicBezTo>
                  <a:cubicBezTo>
                    <a:pt x="1544487" y="1498481"/>
                    <a:pt x="1494885" y="1481372"/>
                    <a:pt x="1440108" y="1463904"/>
                  </a:cubicBezTo>
                  <a:close/>
                  <a:moveTo>
                    <a:pt x="1099508" y="1380155"/>
                  </a:moveTo>
                  <a:cubicBezTo>
                    <a:pt x="1105834" y="1414014"/>
                    <a:pt x="1111225" y="1448160"/>
                    <a:pt x="1118702" y="1481803"/>
                  </a:cubicBezTo>
                  <a:cubicBezTo>
                    <a:pt x="1149829" y="1623061"/>
                    <a:pt x="1191882" y="1760221"/>
                    <a:pt x="1273905" y="1881710"/>
                  </a:cubicBezTo>
                  <a:cubicBezTo>
                    <a:pt x="1289792" y="1905217"/>
                    <a:pt x="1304817" y="1929443"/>
                    <a:pt x="1325951" y="1949212"/>
                  </a:cubicBezTo>
                  <a:cubicBezTo>
                    <a:pt x="1332133" y="1956911"/>
                    <a:pt x="1343132" y="1958816"/>
                    <a:pt x="1351543" y="1953669"/>
                  </a:cubicBezTo>
                  <a:cubicBezTo>
                    <a:pt x="1366208" y="1947299"/>
                    <a:pt x="1381304" y="1941944"/>
                    <a:pt x="1396688" y="1937638"/>
                  </a:cubicBezTo>
                  <a:cubicBezTo>
                    <a:pt x="1403876" y="1935409"/>
                    <a:pt x="1412143" y="1927933"/>
                    <a:pt x="1418901" y="1936128"/>
                  </a:cubicBezTo>
                  <a:cubicBezTo>
                    <a:pt x="1425658" y="1944323"/>
                    <a:pt x="1417895" y="1953381"/>
                    <a:pt x="1413581" y="1960426"/>
                  </a:cubicBezTo>
                  <a:cubicBezTo>
                    <a:pt x="1391224" y="1996707"/>
                    <a:pt x="1368365" y="2032651"/>
                    <a:pt x="1345145" y="2068256"/>
                  </a:cubicBezTo>
                  <a:cubicBezTo>
                    <a:pt x="1296478" y="2142875"/>
                    <a:pt x="1253633" y="2220800"/>
                    <a:pt x="1211651" y="2299300"/>
                  </a:cubicBezTo>
                  <a:cubicBezTo>
                    <a:pt x="1171826" y="2373919"/>
                    <a:pt x="1132576" y="2449040"/>
                    <a:pt x="1098142" y="2531351"/>
                  </a:cubicBezTo>
                  <a:cubicBezTo>
                    <a:pt x="1076576" y="2487356"/>
                    <a:pt x="1055010" y="2447100"/>
                    <a:pt x="1035816" y="2405765"/>
                  </a:cubicBezTo>
                  <a:cubicBezTo>
                    <a:pt x="999873" y="2327192"/>
                    <a:pt x="956741" y="2252214"/>
                    <a:pt x="914471" y="2177093"/>
                  </a:cubicBezTo>
                  <a:cubicBezTo>
                    <a:pt x="870261" y="2098880"/>
                    <a:pt x="821809" y="2023255"/>
                    <a:pt x="772495" y="1948277"/>
                  </a:cubicBezTo>
                  <a:cubicBezTo>
                    <a:pt x="770266" y="1943489"/>
                    <a:pt x="768757" y="1938407"/>
                    <a:pt x="767966" y="1933181"/>
                  </a:cubicBezTo>
                  <a:lnTo>
                    <a:pt x="769188" y="1931959"/>
                  </a:lnTo>
                  <a:cubicBezTo>
                    <a:pt x="794708" y="1932749"/>
                    <a:pt x="817568" y="1943461"/>
                    <a:pt x="840428" y="1952806"/>
                  </a:cubicBezTo>
                  <a:cubicBezTo>
                    <a:pt x="853368" y="1958125"/>
                    <a:pt x="861203" y="1957335"/>
                    <a:pt x="870261" y="1946911"/>
                  </a:cubicBezTo>
                  <a:cubicBezTo>
                    <a:pt x="901603" y="1910572"/>
                    <a:pt x="929137" y="1871085"/>
                    <a:pt x="952428" y="1829089"/>
                  </a:cubicBezTo>
                  <a:cubicBezTo>
                    <a:pt x="1011447" y="1724206"/>
                    <a:pt x="1044946" y="1610265"/>
                    <a:pt x="1073341" y="1494528"/>
                  </a:cubicBezTo>
                  <a:cubicBezTo>
                    <a:pt x="1082543" y="1457074"/>
                    <a:pt x="1087287" y="1418615"/>
                    <a:pt x="1099508" y="1380155"/>
                  </a:cubicBezTo>
                  <a:close/>
                  <a:moveTo>
                    <a:pt x="353466" y="1306974"/>
                  </a:moveTo>
                  <a:cubicBezTo>
                    <a:pt x="363962" y="1328540"/>
                    <a:pt x="367341" y="1351400"/>
                    <a:pt x="371366" y="1374045"/>
                  </a:cubicBezTo>
                  <a:cubicBezTo>
                    <a:pt x="375176" y="1395611"/>
                    <a:pt x="381359" y="1408263"/>
                    <a:pt x="408244" y="1412935"/>
                  </a:cubicBezTo>
                  <a:cubicBezTo>
                    <a:pt x="500834" y="1428967"/>
                    <a:pt x="592203" y="1422784"/>
                    <a:pt x="683930" y="1408335"/>
                  </a:cubicBezTo>
                  <a:cubicBezTo>
                    <a:pt x="780690" y="1393023"/>
                    <a:pt x="873783" y="1364556"/>
                    <a:pt x="965727" y="1331847"/>
                  </a:cubicBezTo>
                  <a:cubicBezTo>
                    <a:pt x="970040" y="1330790"/>
                    <a:pt x="974497" y="1330165"/>
                    <a:pt x="978953" y="1329978"/>
                  </a:cubicBezTo>
                  <a:lnTo>
                    <a:pt x="984489" y="1335442"/>
                  </a:lnTo>
                  <a:cubicBezTo>
                    <a:pt x="929136" y="1383318"/>
                    <a:pt x="875796" y="1433280"/>
                    <a:pt x="825116" y="1486404"/>
                  </a:cubicBezTo>
                  <a:cubicBezTo>
                    <a:pt x="743165" y="1571734"/>
                    <a:pt x="674153" y="1665762"/>
                    <a:pt x="629009" y="1776180"/>
                  </a:cubicBezTo>
                  <a:cubicBezTo>
                    <a:pt x="613121" y="1815286"/>
                    <a:pt x="613265" y="1814927"/>
                    <a:pt x="643817" y="1843034"/>
                  </a:cubicBezTo>
                  <a:cubicBezTo>
                    <a:pt x="658913" y="1856908"/>
                    <a:pt x="671565" y="1873442"/>
                    <a:pt x="686949" y="1890408"/>
                  </a:cubicBezTo>
                  <a:cubicBezTo>
                    <a:pt x="462591" y="1869489"/>
                    <a:pt x="236722" y="1880272"/>
                    <a:pt x="11213" y="1895296"/>
                  </a:cubicBezTo>
                  <a:lnTo>
                    <a:pt x="9920" y="1893714"/>
                  </a:lnTo>
                  <a:cubicBezTo>
                    <a:pt x="19768" y="1859353"/>
                    <a:pt x="45863" y="1835270"/>
                    <a:pt x="64913" y="1806660"/>
                  </a:cubicBezTo>
                  <a:cubicBezTo>
                    <a:pt x="142839" y="1688766"/>
                    <a:pt x="215875" y="1568211"/>
                    <a:pt x="282874" y="1443559"/>
                  </a:cubicBezTo>
                  <a:cubicBezTo>
                    <a:pt x="306884" y="1398846"/>
                    <a:pt x="329169" y="1353413"/>
                    <a:pt x="353466" y="1306974"/>
                  </a:cubicBezTo>
                  <a:close/>
                  <a:moveTo>
                    <a:pt x="1840877" y="1306615"/>
                  </a:moveTo>
                  <a:cubicBezTo>
                    <a:pt x="1942165" y="1512643"/>
                    <a:pt x="2059987" y="1710138"/>
                    <a:pt x="2193122" y="1897166"/>
                  </a:cubicBezTo>
                  <a:cubicBezTo>
                    <a:pt x="1959993" y="1878547"/>
                    <a:pt x="1733046" y="1869777"/>
                    <a:pt x="1502649" y="1885592"/>
                  </a:cubicBezTo>
                  <a:cubicBezTo>
                    <a:pt x="1521699" y="1866642"/>
                    <a:pt x="1541756" y="1848764"/>
                    <a:pt x="1562746" y="1832036"/>
                  </a:cubicBezTo>
                  <a:cubicBezTo>
                    <a:pt x="1577123" y="1821684"/>
                    <a:pt x="1577627" y="1811476"/>
                    <a:pt x="1572810" y="1797818"/>
                  </a:cubicBezTo>
                  <a:cubicBezTo>
                    <a:pt x="1544056" y="1715292"/>
                    <a:pt x="1497977" y="1642614"/>
                    <a:pt x="1445499" y="1573747"/>
                  </a:cubicBezTo>
                  <a:cubicBezTo>
                    <a:pt x="1395969" y="1509049"/>
                    <a:pt x="1336303" y="1453265"/>
                    <a:pt x="1278434" y="1396187"/>
                  </a:cubicBezTo>
                  <a:cubicBezTo>
                    <a:pt x="1261397" y="1379365"/>
                    <a:pt x="1241628" y="1365491"/>
                    <a:pt x="1223297" y="1350035"/>
                  </a:cubicBezTo>
                  <a:cubicBezTo>
                    <a:pt x="1215246" y="1343206"/>
                    <a:pt x="1205541" y="1337455"/>
                    <a:pt x="1203528" y="1325738"/>
                  </a:cubicBezTo>
                  <a:lnTo>
                    <a:pt x="1204894" y="1324156"/>
                  </a:lnTo>
                  <a:cubicBezTo>
                    <a:pt x="1303379" y="1357080"/>
                    <a:pt x="1401720" y="1390436"/>
                    <a:pt x="1504662" y="1407473"/>
                  </a:cubicBezTo>
                  <a:cubicBezTo>
                    <a:pt x="1602860" y="1423647"/>
                    <a:pt x="1700985" y="1429039"/>
                    <a:pt x="1799398" y="1410133"/>
                  </a:cubicBezTo>
                  <a:cubicBezTo>
                    <a:pt x="1809246" y="1408954"/>
                    <a:pt x="1817154" y="1401398"/>
                    <a:pt x="1818808" y="1391586"/>
                  </a:cubicBezTo>
                  <a:cubicBezTo>
                    <a:pt x="1825996" y="1365347"/>
                    <a:pt x="1825996" y="1337167"/>
                    <a:pt x="1840877" y="1306615"/>
                  </a:cubicBezTo>
                  <a:close/>
                  <a:moveTo>
                    <a:pt x="902825" y="934097"/>
                  </a:moveTo>
                  <a:cubicBezTo>
                    <a:pt x="949696" y="946678"/>
                    <a:pt x="985998" y="974498"/>
                    <a:pt x="1028267" y="988732"/>
                  </a:cubicBezTo>
                  <a:cubicBezTo>
                    <a:pt x="1036319" y="991463"/>
                    <a:pt x="1036894" y="998220"/>
                    <a:pt x="1039050" y="1005409"/>
                  </a:cubicBezTo>
                  <a:cubicBezTo>
                    <a:pt x="1060472" y="1078583"/>
                    <a:pt x="1078157" y="1152791"/>
                    <a:pt x="1092103" y="1227755"/>
                  </a:cubicBezTo>
                  <a:cubicBezTo>
                    <a:pt x="1093109" y="1233147"/>
                    <a:pt x="1093109" y="1238610"/>
                    <a:pt x="1100873" y="1239976"/>
                  </a:cubicBezTo>
                  <a:cubicBezTo>
                    <a:pt x="1112950" y="1166795"/>
                    <a:pt x="1127471" y="1094046"/>
                    <a:pt x="1145587" y="1022087"/>
                  </a:cubicBezTo>
                  <a:cubicBezTo>
                    <a:pt x="1151481" y="998580"/>
                    <a:pt x="1161618" y="982334"/>
                    <a:pt x="1185412" y="973707"/>
                  </a:cubicBezTo>
                  <a:cubicBezTo>
                    <a:pt x="1215461" y="962780"/>
                    <a:pt x="1244575" y="949409"/>
                    <a:pt x="1273977" y="936685"/>
                  </a:cubicBezTo>
                  <a:cubicBezTo>
                    <a:pt x="1286197" y="931438"/>
                    <a:pt x="1289576" y="933810"/>
                    <a:pt x="1291733" y="948043"/>
                  </a:cubicBezTo>
                  <a:cubicBezTo>
                    <a:pt x="1296836" y="981471"/>
                    <a:pt x="1293818" y="1015473"/>
                    <a:pt x="1301293" y="1048685"/>
                  </a:cubicBezTo>
                  <a:cubicBezTo>
                    <a:pt x="1306757" y="1066369"/>
                    <a:pt x="1300359" y="1085584"/>
                    <a:pt x="1285335" y="1096418"/>
                  </a:cubicBezTo>
                  <a:cubicBezTo>
                    <a:pt x="1244072" y="1127760"/>
                    <a:pt x="1209853" y="1166867"/>
                    <a:pt x="1173263" y="1203242"/>
                  </a:cubicBezTo>
                  <a:cubicBezTo>
                    <a:pt x="1158382" y="1217619"/>
                    <a:pt x="1135739" y="1224808"/>
                    <a:pt x="1128765" y="1247812"/>
                  </a:cubicBezTo>
                  <a:lnTo>
                    <a:pt x="1122439" y="1250543"/>
                  </a:lnTo>
                  <a:cubicBezTo>
                    <a:pt x="1123086" y="1251492"/>
                    <a:pt x="1123805" y="1252383"/>
                    <a:pt x="1124596" y="1253203"/>
                  </a:cubicBezTo>
                  <a:cubicBezTo>
                    <a:pt x="1126033" y="1252197"/>
                    <a:pt x="1127830" y="1250831"/>
                    <a:pt x="1129628" y="1249537"/>
                  </a:cubicBezTo>
                  <a:cubicBezTo>
                    <a:pt x="1174342" y="1235159"/>
                    <a:pt x="1218911" y="1219775"/>
                    <a:pt x="1263840" y="1205758"/>
                  </a:cubicBezTo>
                  <a:cubicBezTo>
                    <a:pt x="1293458" y="1196484"/>
                    <a:pt x="1323435" y="1188505"/>
                    <a:pt x="1353483" y="1180526"/>
                  </a:cubicBezTo>
                  <a:cubicBezTo>
                    <a:pt x="1362038" y="1177420"/>
                    <a:pt x="1371599" y="1178793"/>
                    <a:pt x="1378931" y="1184192"/>
                  </a:cubicBezTo>
                  <a:cubicBezTo>
                    <a:pt x="1413149" y="1210646"/>
                    <a:pt x="1447656" y="1236597"/>
                    <a:pt x="1483814" y="1264130"/>
                  </a:cubicBezTo>
                  <a:cubicBezTo>
                    <a:pt x="1447870" y="1289003"/>
                    <a:pt x="1413149" y="1312150"/>
                    <a:pt x="1379578" y="1336735"/>
                  </a:cubicBezTo>
                  <a:cubicBezTo>
                    <a:pt x="1369011" y="1344873"/>
                    <a:pt x="1355065" y="1347166"/>
                    <a:pt x="1342413" y="1342846"/>
                  </a:cubicBezTo>
                  <a:cubicBezTo>
                    <a:pt x="1266716" y="1324227"/>
                    <a:pt x="1192672" y="1299714"/>
                    <a:pt x="1116257" y="1279513"/>
                  </a:cubicBezTo>
                  <a:cubicBezTo>
                    <a:pt x="1133797" y="1293891"/>
                    <a:pt x="1151697" y="1308268"/>
                    <a:pt x="1168806" y="1323724"/>
                  </a:cubicBezTo>
                  <a:cubicBezTo>
                    <a:pt x="1207122" y="1358014"/>
                    <a:pt x="1244718" y="1393095"/>
                    <a:pt x="1283250" y="1427097"/>
                  </a:cubicBezTo>
                  <a:cubicBezTo>
                    <a:pt x="1303234" y="1444782"/>
                    <a:pt x="1310927" y="1464406"/>
                    <a:pt x="1304816" y="1491364"/>
                  </a:cubicBezTo>
                  <a:cubicBezTo>
                    <a:pt x="1300144" y="1513958"/>
                    <a:pt x="1297412" y="1536897"/>
                    <a:pt x="1296621" y="1559944"/>
                  </a:cubicBezTo>
                  <a:cubicBezTo>
                    <a:pt x="1296190" y="1572330"/>
                    <a:pt x="1293458" y="1584529"/>
                    <a:pt x="1288498" y="1595887"/>
                  </a:cubicBezTo>
                  <a:cubicBezTo>
                    <a:pt x="1246013" y="1581510"/>
                    <a:pt x="1208488" y="1558937"/>
                    <a:pt x="1169094" y="1540247"/>
                  </a:cubicBezTo>
                  <a:cubicBezTo>
                    <a:pt x="1156945" y="1534424"/>
                    <a:pt x="1153710" y="1524144"/>
                    <a:pt x="1150907" y="1512571"/>
                  </a:cubicBezTo>
                  <a:cubicBezTo>
                    <a:pt x="1133797" y="1440684"/>
                    <a:pt x="1113597" y="1370163"/>
                    <a:pt x="1101807" y="1297342"/>
                  </a:cubicBezTo>
                  <a:cubicBezTo>
                    <a:pt x="1100010" y="1291885"/>
                    <a:pt x="1097638" y="1286652"/>
                    <a:pt x="1094619" y="1281742"/>
                  </a:cubicBezTo>
                  <a:cubicBezTo>
                    <a:pt x="1082038" y="1360817"/>
                    <a:pt x="1068165" y="1434789"/>
                    <a:pt x="1049546" y="1508042"/>
                  </a:cubicBezTo>
                  <a:cubicBezTo>
                    <a:pt x="1043579" y="1531477"/>
                    <a:pt x="1033587" y="1547867"/>
                    <a:pt x="1009793" y="1556493"/>
                  </a:cubicBezTo>
                  <a:cubicBezTo>
                    <a:pt x="979816" y="1567420"/>
                    <a:pt x="950630" y="1580863"/>
                    <a:pt x="921228" y="1593515"/>
                  </a:cubicBezTo>
                  <a:cubicBezTo>
                    <a:pt x="909367" y="1598547"/>
                    <a:pt x="905413" y="1596894"/>
                    <a:pt x="903328" y="1582373"/>
                  </a:cubicBezTo>
                  <a:cubicBezTo>
                    <a:pt x="898440" y="1548873"/>
                    <a:pt x="901172" y="1514871"/>
                    <a:pt x="893767" y="1481731"/>
                  </a:cubicBezTo>
                  <a:cubicBezTo>
                    <a:pt x="889023" y="1464040"/>
                    <a:pt x="895205" y="1445241"/>
                    <a:pt x="909510" y="1433783"/>
                  </a:cubicBezTo>
                  <a:cubicBezTo>
                    <a:pt x="957963" y="1390651"/>
                    <a:pt x="1005192" y="1346009"/>
                    <a:pt x="1052709" y="1301727"/>
                  </a:cubicBezTo>
                  <a:cubicBezTo>
                    <a:pt x="1058460" y="1296407"/>
                    <a:pt x="1065649" y="1291662"/>
                    <a:pt x="1066296" y="1282533"/>
                  </a:cubicBezTo>
                  <a:lnTo>
                    <a:pt x="1072622" y="1279801"/>
                  </a:lnTo>
                  <a:cubicBezTo>
                    <a:pt x="1071975" y="1278852"/>
                    <a:pt x="1071255" y="1277961"/>
                    <a:pt x="1070465" y="1277141"/>
                  </a:cubicBezTo>
                  <a:cubicBezTo>
                    <a:pt x="1068596" y="1278291"/>
                    <a:pt x="1066799" y="1279657"/>
                    <a:pt x="1065001" y="1280951"/>
                  </a:cubicBezTo>
                  <a:cubicBezTo>
                    <a:pt x="1032868" y="1285265"/>
                    <a:pt x="1004832" y="1302158"/>
                    <a:pt x="974065" y="1310856"/>
                  </a:cubicBezTo>
                  <a:cubicBezTo>
                    <a:pt x="930933" y="1323221"/>
                    <a:pt x="887153" y="1336232"/>
                    <a:pt x="843734" y="1349028"/>
                  </a:cubicBezTo>
                  <a:cubicBezTo>
                    <a:pt x="834605" y="1353018"/>
                    <a:pt x="824038" y="1351983"/>
                    <a:pt x="815842" y="1346297"/>
                  </a:cubicBezTo>
                  <a:cubicBezTo>
                    <a:pt x="781480" y="1319986"/>
                    <a:pt x="747046" y="1293891"/>
                    <a:pt x="710528" y="1266071"/>
                  </a:cubicBezTo>
                  <a:cubicBezTo>
                    <a:pt x="749275" y="1239185"/>
                    <a:pt x="786297" y="1213234"/>
                    <a:pt x="823534" y="1187714"/>
                  </a:cubicBezTo>
                  <a:cubicBezTo>
                    <a:pt x="831513" y="1182251"/>
                    <a:pt x="840427" y="1184335"/>
                    <a:pt x="849341" y="1186708"/>
                  </a:cubicBezTo>
                  <a:cubicBezTo>
                    <a:pt x="923169" y="1206189"/>
                    <a:pt x="996637" y="1226605"/>
                    <a:pt x="1068309" y="1253131"/>
                  </a:cubicBezTo>
                  <a:cubicBezTo>
                    <a:pt x="1073269" y="1253692"/>
                    <a:pt x="1078301" y="1253692"/>
                    <a:pt x="1083261" y="1253131"/>
                  </a:cubicBezTo>
                  <a:cubicBezTo>
                    <a:pt x="1031143" y="1215319"/>
                    <a:pt x="988371" y="1174056"/>
                    <a:pt x="944735" y="1133799"/>
                  </a:cubicBezTo>
                  <a:cubicBezTo>
                    <a:pt x="930358" y="1120788"/>
                    <a:pt x="915980" y="1107992"/>
                    <a:pt x="902321" y="1094118"/>
                  </a:cubicBezTo>
                  <a:cubicBezTo>
                    <a:pt x="893983" y="1085491"/>
                    <a:pt x="886795" y="1075786"/>
                    <a:pt x="887944" y="1063494"/>
                  </a:cubicBezTo>
                  <a:cubicBezTo>
                    <a:pt x="892401" y="1020362"/>
                    <a:pt x="897793" y="977230"/>
                    <a:pt x="902825" y="934097"/>
                  </a:cubicBezTo>
                  <a:close/>
                  <a:moveTo>
                    <a:pt x="493799" y="790890"/>
                  </a:moveTo>
                  <a:cubicBezTo>
                    <a:pt x="488057" y="789299"/>
                    <a:pt x="481641" y="790647"/>
                    <a:pt x="473805" y="794349"/>
                  </a:cubicBezTo>
                  <a:cubicBezTo>
                    <a:pt x="435850" y="811955"/>
                    <a:pt x="394874" y="822134"/>
                    <a:pt x="353108" y="824327"/>
                  </a:cubicBezTo>
                  <a:cubicBezTo>
                    <a:pt x="345919" y="824686"/>
                    <a:pt x="336646" y="823823"/>
                    <a:pt x="342397" y="835756"/>
                  </a:cubicBezTo>
                  <a:cubicBezTo>
                    <a:pt x="363531" y="879392"/>
                    <a:pt x="373595" y="926190"/>
                    <a:pt x="381647" y="973420"/>
                  </a:cubicBezTo>
                  <a:cubicBezTo>
                    <a:pt x="383947" y="986863"/>
                    <a:pt x="392286" y="985209"/>
                    <a:pt x="401128" y="985640"/>
                  </a:cubicBezTo>
                  <a:cubicBezTo>
                    <a:pt x="465826" y="988372"/>
                    <a:pt x="529374" y="1001887"/>
                    <a:pt x="592490" y="1015689"/>
                  </a:cubicBezTo>
                  <a:cubicBezTo>
                    <a:pt x="645759" y="1027478"/>
                    <a:pt x="696510" y="1048613"/>
                    <a:pt x="755314" y="1067951"/>
                  </a:cubicBezTo>
                  <a:cubicBezTo>
                    <a:pt x="659704" y="985209"/>
                    <a:pt x="573728" y="905271"/>
                    <a:pt x="509749" y="805061"/>
                  </a:cubicBezTo>
                  <a:cubicBezTo>
                    <a:pt x="504609" y="797010"/>
                    <a:pt x="499541" y="792481"/>
                    <a:pt x="493799" y="790890"/>
                  </a:cubicBezTo>
                  <a:close/>
                  <a:moveTo>
                    <a:pt x="1700212" y="789524"/>
                  </a:moveTo>
                  <a:cubicBezTo>
                    <a:pt x="1696061" y="790522"/>
                    <a:pt x="1692323" y="793595"/>
                    <a:pt x="1688477" y="799526"/>
                  </a:cubicBezTo>
                  <a:cubicBezTo>
                    <a:pt x="1622700" y="901748"/>
                    <a:pt x="1536004" y="984706"/>
                    <a:pt x="1445427" y="1064500"/>
                  </a:cubicBezTo>
                  <a:cubicBezTo>
                    <a:pt x="1560446" y="1021368"/>
                    <a:pt x="1677765" y="992254"/>
                    <a:pt x="1800044" y="985425"/>
                  </a:cubicBezTo>
                  <a:cubicBezTo>
                    <a:pt x="1811690" y="984778"/>
                    <a:pt x="1811690" y="977373"/>
                    <a:pt x="1813272" y="969250"/>
                  </a:cubicBezTo>
                  <a:cubicBezTo>
                    <a:pt x="1821826" y="923890"/>
                    <a:pt x="1831244" y="878745"/>
                    <a:pt x="1851587" y="836835"/>
                  </a:cubicBezTo>
                  <a:cubicBezTo>
                    <a:pt x="1856619" y="826483"/>
                    <a:pt x="1851587" y="824327"/>
                    <a:pt x="1842745" y="824039"/>
                  </a:cubicBezTo>
                  <a:cubicBezTo>
                    <a:pt x="1797672" y="822745"/>
                    <a:pt x="1755403" y="809661"/>
                    <a:pt x="1714428" y="791978"/>
                  </a:cubicBezTo>
                  <a:cubicBezTo>
                    <a:pt x="1708929" y="789606"/>
                    <a:pt x="1704364" y="788527"/>
                    <a:pt x="1700212" y="789524"/>
                  </a:cubicBezTo>
                  <a:close/>
                  <a:moveTo>
                    <a:pt x="2193768" y="632029"/>
                  </a:moveTo>
                  <a:cubicBezTo>
                    <a:pt x="2059556" y="820487"/>
                    <a:pt x="1941086" y="1019657"/>
                    <a:pt x="1839510" y="1227539"/>
                  </a:cubicBezTo>
                  <a:cubicBezTo>
                    <a:pt x="1832825" y="1200151"/>
                    <a:pt x="1827074" y="1180813"/>
                    <a:pt x="1823479" y="1161188"/>
                  </a:cubicBezTo>
                  <a:cubicBezTo>
                    <a:pt x="1816722" y="1124454"/>
                    <a:pt x="1811906" y="1119422"/>
                    <a:pt x="1774812" y="1114821"/>
                  </a:cubicBezTo>
                  <a:cubicBezTo>
                    <a:pt x="1628163" y="1096562"/>
                    <a:pt x="1485899" y="1119709"/>
                    <a:pt x="1345432" y="1159966"/>
                  </a:cubicBezTo>
                  <a:cubicBezTo>
                    <a:pt x="1295974" y="1174422"/>
                    <a:pt x="1247235" y="1191366"/>
                    <a:pt x="1199502" y="1210718"/>
                  </a:cubicBezTo>
                  <a:cubicBezTo>
                    <a:pt x="1197417" y="1211509"/>
                    <a:pt x="1194470" y="1210215"/>
                    <a:pt x="1187425" y="1209280"/>
                  </a:cubicBezTo>
                  <a:cubicBezTo>
                    <a:pt x="1255502" y="1160325"/>
                    <a:pt x="1311861" y="1103463"/>
                    <a:pt x="1367142" y="1045810"/>
                  </a:cubicBezTo>
                  <a:cubicBezTo>
                    <a:pt x="1454269" y="955304"/>
                    <a:pt x="1527953" y="855669"/>
                    <a:pt x="1571301" y="736049"/>
                  </a:cubicBezTo>
                  <a:cubicBezTo>
                    <a:pt x="1577771" y="718222"/>
                    <a:pt x="1576045" y="706791"/>
                    <a:pt x="1560015" y="694786"/>
                  </a:cubicBezTo>
                  <a:cubicBezTo>
                    <a:pt x="1540246" y="679978"/>
                    <a:pt x="1523137" y="661647"/>
                    <a:pt x="1499917" y="640296"/>
                  </a:cubicBezTo>
                  <a:cubicBezTo>
                    <a:pt x="1733909" y="659202"/>
                    <a:pt x="1962149" y="653883"/>
                    <a:pt x="2193768" y="632029"/>
                  </a:cubicBezTo>
                  <a:close/>
                  <a:moveTo>
                    <a:pt x="0" y="631957"/>
                  </a:moveTo>
                  <a:cubicBezTo>
                    <a:pt x="231475" y="653523"/>
                    <a:pt x="459356" y="659058"/>
                    <a:pt x="693564" y="640224"/>
                  </a:cubicBezTo>
                  <a:cubicBezTo>
                    <a:pt x="671279" y="661000"/>
                    <a:pt x="654170" y="679618"/>
                    <a:pt x="634329" y="694571"/>
                  </a:cubicBezTo>
                  <a:cubicBezTo>
                    <a:pt x="619952" y="705641"/>
                    <a:pt x="615423" y="716137"/>
                    <a:pt x="621173" y="733246"/>
                  </a:cubicBezTo>
                  <a:cubicBezTo>
                    <a:pt x="635551" y="774523"/>
                    <a:pt x="653954" y="814262"/>
                    <a:pt x="676239" y="851859"/>
                  </a:cubicBezTo>
                  <a:cubicBezTo>
                    <a:pt x="740937" y="961343"/>
                    <a:pt x="828423" y="1051273"/>
                    <a:pt x="919359" y="1138400"/>
                  </a:cubicBezTo>
                  <a:cubicBezTo>
                    <a:pt x="942795" y="1160900"/>
                    <a:pt x="973347" y="1175709"/>
                    <a:pt x="990600" y="1204895"/>
                  </a:cubicBezTo>
                  <a:lnTo>
                    <a:pt x="989234" y="1206477"/>
                  </a:lnTo>
                  <a:cubicBezTo>
                    <a:pt x="890174" y="1172690"/>
                    <a:pt x="791042" y="1138975"/>
                    <a:pt x="687310" y="1122513"/>
                  </a:cubicBezTo>
                  <a:cubicBezTo>
                    <a:pt x="591125" y="1107201"/>
                    <a:pt x="494653" y="1100947"/>
                    <a:pt x="398037" y="1119781"/>
                  </a:cubicBezTo>
                  <a:cubicBezTo>
                    <a:pt x="383660" y="1122585"/>
                    <a:pt x="377837" y="1129054"/>
                    <a:pt x="374530" y="1143648"/>
                  </a:cubicBezTo>
                  <a:cubicBezTo>
                    <a:pt x="368779" y="1169023"/>
                    <a:pt x="366335" y="1195694"/>
                    <a:pt x="352964" y="1223154"/>
                  </a:cubicBezTo>
                  <a:cubicBezTo>
                    <a:pt x="251388" y="1016940"/>
                    <a:pt x="133349" y="819237"/>
                    <a:pt x="0" y="631957"/>
                  </a:cubicBezTo>
                  <a:close/>
                  <a:moveTo>
                    <a:pt x="1094260" y="391137"/>
                  </a:moveTo>
                  <a:cubicBezTo>
                    <a:pt x="1067014" y="430818"/>
                    <a:pt x="1035744" y="466761"/>
                    <a:pt x="995127" y="493575"/>
                  </a:cubicBezTo>
                  <a:cubicBezTo>
                    <a:pt x="981613" y="502417"/>
                    <a:pt x="986788" y="511906"/>
                    <a:pt x="992037" y="523193"/>
                  </a:cubicBezTo>
                  <a:cubicBezTo>
                    <a:pt x="1042501" y="631526"/>
                    <a:pt x="1078876" y="744173"/>
                    <a:pt x="1093684" y="865374"/>
                  </a:cubicBezTo>
                  <a:cubicBezTo>
                    <a:pt x="1108061" y="854519"/>
                    <a:pt x="1102167" y="841364"/>
                    <a:pt x="1104036" y="830796"/>
                  </a:cubicBezTo>
                  <a:cubicBezTo>
                    <a:pt x="1123086" y="722326"/>
                    <a:pt x="1156945" y="616990"/>
                    <a:pt x="1204678" y="517729"/>
                  </a:cubicBezTo>
                  <a:cubicBezTo>
                    <a:pt x="1208488" y="509822"/>
                    <a:pt x="1210932" y="503783"/>
                    <a:pt x="1201874" y="497098"/>
                  </a:cubicBezTo>
                  <a:cubicBezTo>
                    <a:pt x="1173263" y="476157"/>
                    <a:pt x="1147240" y="451852"/>
                    <a:pt x="1124452" y="424708"/>
                  </a:cubicBezTo>
                  <a:cubicBezTo>
                    <a:pt x="1114963" y="413350"/>
                    <a:pt x="1110074" y="397606"/>
                    <a:pt x="1094260" y="391137"/>
                  </a:cubicBezTo>
                  <a:close/>
                  <a:moveTo>
                    <a:pt x="1095841" y="0"/>
                  </a:moveTo>
                  <a:cubicBezTo>
                    <a:pt x="1112950" y="34866"/>
                    <a:pt x="1129268" y="66640"/>
                    <a:pt x="1144293" y="98989"/>
                  </a:cubicBezTo>
                  <a:cubicBezTo>
                    <a:pt x="1196123" y="208429"/>
                    <a:pt x="1253704" y="315044"/>
                    <a:pt x="1316821" y="418382"/>
                  </a:cubicBezTo>
                  <a:cubicBezTo>
                    <a:pt x="1349889" y="473159"/>
                    <a:pt x="1385041" y="526643"/>
                    <a:pt x="1419619" y="580486"/>
                  </a:cubicBezTo>
                  <a:cubicBezTo>
                    <a:pt x="1423142" y="585648"/>
                    <a:pt x="1425155" y="591658"/>
                    <a:pt x="1425514" y="597883"/>
                  </a:cubicBezTo>
                  <a:lnTo>
                    <a:pt x="1424939" y="598674"/>
                  </a:lnTo>
                  <a:cubicBezTo>
                    <a:pt x="1398556" y="597523"/>
                    <a:pt x="1374618" y="586525"/>
                    <a:pt x="1351183" y="577108"/>
                  </a:cubicBezTo>
                  <a:cubicBezTo>
                    <a:pt x="1342628" y="572241"/>
                    <a:pt x="1331774" y="574383"/>
                    <a:pt x="1325735" y="582140"/>
                  </a:cubicBezTo>
                  <a:cubicBezTo>
                    <a:pt x="1291589" y="615639"/>
                    <a:pt x="1267435" y="656183"/>
                    <a:pt x="1244215" y="697159"/>
                  </a:cubicBezTo>
                  <a:cubicBezTo>
                    <a:pt x="1171897" y="824758"/>
                    <a:pt x="1133438" y="963787"/>
                    <a:pt x="1107630" y="1106914"/>
                  </a:cubicBezTo>
                  <a:cubicBezTo>
                    <a:pt x="1105545" y="1122003"/>
                    <a:pt x="1101376" y="1136725"/>
                    <a:pt x="1095122" y="1150620"/>
                  </a:cubicBezTo>
                  <a:cubicBezTo>
                    <a:pt x="1088580" y="1119422"/>
                    <a:pt x="1081176" y="1088367"/>
                    <a:pt x="1075784" y="1057168"/>
                  </a:cubicBezTo>
                  <a:cubicBezTo>
                    <a:pt x="1058388" y="962816"/>
                    <a:pt x="1030352" y="870737"/>
                    <a:pt x="992252" y="782704"/>
                  </a:cubicBezTo>
                  <a:cubicBezTo>
                    <a:pt x="966373" y="721262"/>
                    <a:pt x="932873" y="663300"/>
                    <a:pt x="892617" y="610176"/>
                  </a:cubicBezTo>
                  <a:cubicBezTo>
                    <a:pt x="887801" y="603778"/>
                    <a:pt x="882050" y="598099"/>
                    <a:pt x="877233" y="591773"/>
                  </a:cubicBezTo>
                  <a:cubicBezTo>
                    <a:pt x="865013" y="575526"/>
                    <a:pt x="852863" y="571285"/>
                    <a:pt x="832304" y="581637"/>
                  </a:cubicBezTo>
                  <a:cubicBezTo>
                    <a:pt x="808940" y="592973"/>
                    <a:pt x="783780" y="600263"/>
                    <a:pt x="757973" y="603203"/>
                  </a:cubicBezTo>
                  <a:cubicBezTo>
                    <a:pt x="889094" y="411768"/>
                    <a:pt x="998578" y="211635"/>
                    <a:pt x="1095841" y="0"/>
                  </a:cubicBezTo>
                  <a:close/>
                </a:path>
              </a:pathLst>
            </a:custGeom>
            <a:solidFill>
              <a:srgbClr val="98C8E8"/>
            </a:solidFill>
            <a:ln w="7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805356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 descr="黑胶唱片的封面&#10;&#10;低可信度描述已自动生成">
            <a:extLst>
              <a:ext uri="{FF2B5EF4-FFF2-40B4-BE49-F238E27FC236}">
                <a16:creationId xmlns:a16="http://schemas.microsoft.com/office/drawing/2014/main" id="{AE5BC1DF-075E-231A-06C0-C3E8EBFDE7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74"/>
          <a:stretch>
            <a:fillRect/>
          </a:stretch>
        </p:blipFill>
        <p:spPr>
          <a:xfrm>
            <a:off x="684028" y="216119"/>
            <a:ext cx="3600000" cy="5832033"/>
          </a:xfrm>
          <a:custGeom>
            <a:avLst/>
            <a:gdLst>
              <a:gd name="connsiteX0" fmla="*/ 0 w 3600000"/>
              <a:gd name="connsiteY0" fmla="*/ 0 h 5832033"/>
              <a:gd name="connsiteX1" fmla="*/ 3517160 w 3600000"/>
              <a:gd name="connsiteY1" fmla="*/ 0 h 5832033"/>
              <a:gd name="connsiteX2" fmla="*/ 3593509 w 3600000"/>
              <a:gd name="connsiteY2" fmla="*/ 50607 h 5832033"/>
              <a:gd name="connsiteX3" fmla="*/ 3600000 w 3600000"/>
              <a:gd name="connsiteY3" fmla="*/ 82761 h 5832033"/>
              <a:gd name="connsiteX4" fmla="*/ 3600000 w 3600000"/>
              <a:gd name="connsiteY4" fmla="*/ 5749272 h 5832033"/>
              <a:gd name="connsiteX5" fmla="*/ 3593509 w 3600000"/>
              <a:gd name="connsiteY5" fmla="*/ 5781426 h 5832033"/>
              <a:gd name="connsiteX6" fmla="*/ 3517160 w 3600000"/>
              <a:gd name="connsiteY6" fmla="*/ 5832033 h 5832033"/>
              <a:gd name="connsiteX7" fmla="*/ 0 w 3600000"/>
              <a:gd name="connsiteY7" fmla="*/ 5832033 h 583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5832033">
                <a:moveTo>
                  <a:pt x="0" y="0"/>
                </a:moveTo>
                <a:lnTo>
                  <a:pt x="3517160" y="0"/>
                </a:lnTo>
                <a:cubicBezTo>
                  <a:pt x="3551482" y="0"/>
                  <a:pt x="3580930" y="20868"/>
                  <a:pt x="3593509" y="50607"/>
                </a:cubicBezTo>
                <a:lnTo>
                  <a:pt x="3600000" y="82761"/>
                </a:lnTo>
                <a:lnTo>
                  <a:pt x="3600000" y="5749272"/>
                </a:lnTo>
                <a:lnTo>
                  <a:pt x="3593509" y="5781426"/>
                </a:lnTo>
                <a:cubicBezTo>
                  <a:pt x="3580930" y="5811166"/>
                  <a:pt x="3551482" y="5832033"/>
                  <a:pt x="3517160" y="5832033"/>
                </a:cubicBezTo>
                <a:lnTo>
                  <a:pt x="0" y="5832033"/>
                </a:lnTo>
                <a:close/>
              </a:path>
            </a:pathLst>
          </a:custGeom>
        </p:spPr>
      </p:pic>
      <p:sp>
        <p:nvSpPr>
          <p:cNvPr id="15" name="4级件：技能描述框(字)">
            <a:extLst>
              <a:ext uri="{FF2B5EF4-FFF2-40B4-BE49-F238E27FC236}">
                <a16:creationId xmlns:a16="http://schemas.microsoft.com/office/drawing/2014/main" id="{940FFD10-5702-99DF-1EA0-597C145D147D}"/>
              </a:ext>
            </a:extLst>
          </p:cNvPr>
          <p:cNvSpPr txBox="1"/>
          <p:nvPr/>
        </p:nvSpPr>
        <p:spPr>
          <a:xfrm>
            <a:off x="684003" y="3375146"/>
            <a:ext cx="3600022" cy="249299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700" dirty="0">
                <a:ln w="6350">
                  <a:solidFill>
                    <a:srgbClr val="CFA726"/>
                  </a:solidFill>
                </a:ln>
                <a:solidFill>
                  <a:srgbClr val="EAD1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玉璋</a:t>
            </a:r>
            <a:endParaRPr lang="en-US" altLang="zh-CN" sz="1700" dirty="0">
              <a:ln w="6350">
                <a:solidFill>
                  <a:srgbClr val="CFA726"/>
                </a:solidFill>
              </a:ln>
              <a:solidFill>
                <a:srgbClr val="EAD18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b="1" dirty="0">
                <a:latin typeface="MiSans" panose="00000500000000000000" pitchFamily="2" charset="-122"/>
                <a:ea typeface="MiSans" panose="00000500000000000000" pitchFamily="2" charset="-122"/>
              </a:rPr>
              <a:t>锁定技，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游戏开始时，你获得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3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枚“玉璋”标记（游戏人数小于五时改为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2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），之后的每个准备阶段，你令至多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2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名角色获得一枚“玉璋”标记（存活人数小于五时改为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1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）有“玉璋”标记的角色受到伤害时，移去一枚“玉璋”标记，防止之；场上的最后一枚“玉璋”标记被移除时，你摸两张牌。场上最多存在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5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枚玉璋标记（存活人数小于五时改为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3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）。</a:t>
            </a:r>
          </a:p>
          <a:p>
            <a:r>
              <a:rPr lang="zh-CN" altLang="en-US" sz="1700" dirty="0">
                <a:ln w="6350">
                  <a:solidFill>
                    <a:srgbClr val="CFA726"/>
                  </a:solidFill>
                </a:ln>
                <a:solidFill>
                  <a:srgbClr val="EAD1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武神</a:t>
            </a:r>
            <a:endParaRPr lang="en-US" altLang="zh-CN" sz="1700" dirty="0">
              <a:ln w="6350">
                <a:solidFill>
                  <a:srgbClr val="CFA726"/>
                </a:solidFill>
              </a:ln>
              <a:solidFill>
                <a:srgbClr val="EAD18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b="1" dirty="0">
                <a:latin typeface="MiSans" panose="00000500000000000000" pitchFamily="2" charset="-122"/>
                <a:ea typeface="MiSans" panose="00000500000000000000" pitchFamily="2" charset="-122"/>
              </a:rPr>
              <a:t>锁定技，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每回合限一次，你的仅指定一个目标的牌不可被响应。</a:t>
            </a:r>
            <a:endParaRPr lang="en-US" altLang="zh-CN" sz="1050" dirty="0">
              <a:latin typeface="MiSans" panose="00000500000000000000" pitchFamily="2" charset="-122"/>
              <a:ea typeface="MiSans" panose="00000500000000000000" pitchFamily="2" charset="-122"/>
            </a:endParaRPr>
          </a:p>
          <a:p>
            <a:r>
              <a:rPr lang="zh-CN" altLang="en-US" sz="1700" dirty="0">
                <a:ln w="6350">
                  <a:solidFill>
                    <a:srgbClr val="CFA726"/>
                  </a:solidFill>
                </a:ln>
                <a:solidFill>
                  <a:srgbClr val="EAD1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天星</a:t>
            </a:r>
            <a:endParaRPr lang="en-US" altLang="zh-CN" sz="1700" dirty="0">
              <a:ln w="6350">
                <a:solidFill>
                  <a:srgbClr val="CFA726"/>
                </a:solidFill>
              </a:ln>
              <a:solidFill>
                <a:srgbClr val="EAD18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每回合限一次，你使用的基本牌或非延时类锦囊牌可以额外指定至多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X/2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个目标（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X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为场上“玉璋”标记的数量）。</a:t>
            </a: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A247D3A7-6EC9-0EAB-63C2-17725211F3D1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mzerh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E3F2737-6B52-325E-1B90-7857868CBF51}"/>
              </a:ext>
            </a:extLst>
          </p:cNvPr>
          <p:cNvGrpSpPr/>
          <p:nvPr/>
        </p:nvGrpSpPr>
        <p:grpSpPr>
          <a:xfrm>
            <a:off x="180025" y="216103"/>
            <a:ext cx="4104023" cy="5832050"/>
            <a:chOff x="180025" y="216103"/>
            <a:chExt cx="4104023" cy="5832050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FC8F4398-2B84-67FC-1706-7ADBCFCA6E02}"/>
                </a:ext>
              </a:extLst>
            </p:cNvPr>
            <p:cNvSpPr/>
            <p:nvPr/>
          </p:nvSpPr>
          <p:spPr>
            <a:xfrm>
              <a:off x="180025" y="216120"/>
              <a:ext cx="504003" cy="5832033"/>
            </a:xfrm>
            <a:custGeom>
              <a:avLst/>
              <a:gdLst>
                <a:gd name="connsiteX0" fmla="*/ 41430 w 252000"/>
                <a:gd name="connsiteY0" fmla="*/ 0 h 2916000"/>
                <a:gd name="connsiteX1" fmla="*/ 252000 w 252000"/>
                <a:gd name="connsiteY1" fmla="*/ 0 h 2916000"/>
                <a:gd name="connsiteX2" fmla="*/ 252000 w 252000"/>
                <a:gd name="connsiteY2" fmla="*/ 2916000 h 2916000"/>
                <a:gd name="connsiteX3" fmla="*/ 41430 w 252000"/>
                <a:gd name="connsiteY3" fmla="*/ 2916000 h 2916000"/>
                <a:gd name="connsiteX4" fmla="*/ 0 w 252000"/>
                <a:gd name="connsiteY4" fmla="*/ 2874570 h 2916000"/>
                <a:gd name="connsiteX5" fmla="*/ 0 w 252000"/>
                <a:gd name="connsiteY5" fmla="*/ 41430 h 2916000"/>
                <a:gd name="connsiteX6" fmla="*/ 41430 w 252000"/>
                <a:gd name="connsiteY6" fmla="*/ 0 h 29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000" h="2916000">
                  <a:moveTo>
                    <a:pt x="41430" y="0"/>
                  </a:moveTo>
                  <a:lnTo>
                    <a:pt x="252000" y="0"/>
                  </a:lnTo>
                  <a:lnTo>
                    <a:pt x="252000" y="2916000"/>
                  </a:lnTo>
                  <a:lnTo>
                    <a:pt x="41430" y="2916000"/>
                  </a:lnTo>
                  <a:cubicBezTo>
                    <a:pt x="18549" y="2916000"/>
                    <a:pt x="0" y="2897451"/>
                    <a:pt x="0" y="2874570"/>
                  </a:cubicBezTo>
                  <a:lnTo>
                    <a:pt x="0" y="41430"/>
                  </a:lnTo>
                  <a:cubicBezTo>
                    <a:pt x="0" y="18549"/>
                    <a:pt x="18549" y="0"/>
                    <a:pt x="41430" y="0"/>
                  </a:cubicBezTo>
                  <a:close/>
                </a:path>
              </a:pathLst>
            </a:custGeom>
            <a:solidFill>
              <a:srgbClr val="CFA726"/>
            </a:solidFill>
            <a:ln>
              <a:solidFill>
                <a:srgbClr val="CFA7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>
                <a:solidFill>
                  <a:schemeClr val="bg1"/>
                </a:solidFill>
              </a:endParaRP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6AE0158F-CC2C-4F0B-737B-AB7A27E87B81}"/>
                </a:ext>
              </a:extLst>
            </p:cNvPr>
            <p:cNvSpPr/>
            <p:nvPr/>
          </p:nvSpPr>
          <p:spPr>
            <a:xfrm>
              <a:off x="180025" y="216103"/>
              <a:ext cx="4104023" cy="5832033"/>
            </a:xfrm>
            <a:prstGeom prst="roundRect">
              <a:avLst>
                <a:gd name="adj" fmla="val 2019"/>
              </a:avLst>
            </a:prstGeom>
            <a:noFill/>
            <a:ln>
              <a:solidFill>
                <a:srgbClr val="CFA7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 dirty="0">
                <a:solidFill>
                  <a:schemeClr val="bg1"/>
                </a:solidFill>
              </a:endParaRPr>
            </a:p>
          </p:txBody>
        </p:sp>
      </p:grp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B85745D9-F2F2-5CDD-F777-0E5BAD18F411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9D6DF0BE-16C6-EB0D-81A5-1B745437C3D4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sp>
        <p:nvSpPr>
          <p:cNvPr id="8" name="八边形 7">
            <a:extLst>
              <a:ext uri="{FF2B5EF4-FFF2-40B4-BE49-F238E27FC236}">
                <a16:creationId xmlns:a16="http://schemas.microsoft.com/office/drawing/2014/main" id="{6D1994B8-DA0C-5D8B-0720-F8497B9DDB3B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9" name="八边形 8">
            <a:extLst>
              <a:ext uri="{FF2B5EF4-FFF2-40B4-BE49-F238E27FC236}">
                <a16:creationId xmlns:a16="http://schemas.microsoft.com/office/drawing/2014/main" id="{BD4ED6E4-5513-F423-57AF-B941009772AC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0" name="八边形 9">
            <a:extLst>
              <a:ext uri="{FF2B5EF4-FFF2-40B4-BE49-F238E27FC236}">
                <a16:creationId xmlns:a16="http://schemas.microsoft.com/office/drawing/2014/main" id="{6F7A38A1-EF5D-7C69-868C-285C6C0EC899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1" name="八边形 10">
            <a:extLst>
              <a:ext uri="{FF2B5EF4-FFF2-40B4-BE49-F238E27FC236}">
                <a16:creationId xmlns:a16="http://schemas.microsoft.com/office/drawing/2014/main" id="{2BB6D16C-E566-B4CC-76B3-21AA9FAF4AFA}"/>
              </a:ext>
            </a:extLst>
          </p:cNvPr>
          <p:cNvSpPr/>
          <p:nvPr/>
        </p:nvSpPr>
        <p:spPr>
          <a:xfrm>
            <a:off x="288026" y="456286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4468EBF-DF76-BBEA-D6A1-244EA4403B4D}"/>
              </a:ext>
            </a:extLst>
          </p:cNvPr>
          <p:cNvSpPr txBox="1"/>
          <p:nvPr/>
        </p:nvSpPr>
        <p:spPr>
          <a:xfrm>
            <a:off x="31917" y="813200"/>
            <a:ext cx="800219" cy="1938992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钟离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尘世闲游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131DF278-EC0A-481B-3A6C-FAD58A5203C0}"/>
              </a:ext>
            </a:extLst>
          </p:cNvPr>
          <p:cNvGrpSpPr/>
          <p:nvPr/>
        </p:nvGrpSpPr>
        <p:grpSpPr>
          <a:xfrm>
            <a:off x="80116" y="89091"/>
            <a:ext cx="703817" cy="703817"/>
            <a:chOff x="4598088" y="5957091"/>
            <a:chExt cx="703817" cy="703817"/>
          </a:xfrm>
        </p:grpSpPr>
        <p:grpSp>
          <p:nvGrpSpPr>
            <p:cNvPr id="30" name="2级件：*璃月神之眼底框">
              <a:extLst>
                <a:ext uri="{FF2B5EF4-FFF2-40B4-BE49-F238E27FC236}">
                  <a16:creationId xmlns:a16="http://schemas.microsoft.com/office/drawing/2014/main" id="{7B63B2F2-26FF-5DFE-0911-9E9F3DFEC45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598088" y="5957091"/>
              <a:ext cx="703817" cy="703817"/>
              <a:chOff x="18005" y="126143"/>
              <a:chExt cx="828000" cy="828000"/>
            </a:xfr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effectLst>
              <a:glow rad="25400">
                <a:srgbClr val="D7D7D7">
                  <a:alpha val="10000"/>
                </a:srgbClr>
              </a:glow>
              <a:outerShdw blurRad="12700" sx="80000" sy="80000" algn="ctr" rotWithShape="0">
                <a:prstClr val="black">
                  <a:alpha val="20000"/>
                </a:prstClr>
              </a:outerShdw>
            </a:effectLst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57022B61-431F-2199-AC93-065A08D88CFA}"/>
                  </a:ext>
                </a:extLst>
              </p:cNvPr>
              <p:cNvSpPr/>
              <p:nvPr/>
            </p:nvSpPr>
            <p:spPr>
              <a:xfrm>
                <a:off x="80654" y="187473"/>
                <a:ext cx="702703" cy="702703"/>
              </a:xfrm>
              <a:custGeom>
                <a:avLst/>
                <a:gdLst>
                  <a:gd name="connsiteX0" fmla="*/ 411439 w 2160376"/>
                  <a:gd name="connsiteY0" fmla="*/ 225188 h 2160376"/>
                  <a:gd name="connsiteX1" fmla="*/ 225188 w 2160376"/>
                  <a:gd name="connsiteY1" fmla="*/ 411439 h 2160376"/>
                  <a:gd name="connsiteX2" fmla="*/ 225188 w 2160376"/>
                  <a:gd name="connsiteY2" fmla="*/ 1703937 h 2160376"/>
                  <a:gd name="connsiteX3" fmla="*/ 456439 w 2160376"/>
                  <a:gd name="connsiteY3" fmla="*/ 1935188 h 2160376"/>
                  <a:gd name="connsiteX4" fmla="*/ 1671439 w 2160376"/>
                  <a:gd name="connsiteY4" fmla="*/ 1935188 h 2160376"/>
                  <a:gd name="connsiteX5" fmla="*/ 1935188 w 2160376"/>
                  <a:gd name="connsiteY5" fmla="*/ 1671439 h 2160376"/>
                  <a:gd name="connsiteX6" fmla="*/ 1935188 w 2160376"/>
                  <a:gd name="connsiteY6" fmla="*/ 443937 h 2160376"/>
                  <a:gd name="connsiteX7" fmla="*/ 1716439 w 2160376"/>
                  <a:gd name="connsiteY7" fmla="*/ 225188 h 2160376"/>
                  <a:gd name="connsiteX8" fmla="*/ 540094 w 2160376"/>
                  <a:gd name="connsiteY8" fmla="*/ 0 h 2160376"/>
                  <a:gd name="connsiteX9" fmla="*/ 1620282 w 2160376"/>
                  <a:gd name="connsiteY9" fmla="*/ 0 h 2160376"/>
                  <a:gd name="connsiteX10" fmla="*/ 2160376 w 2160376"/>
                  <a:gd name="connsiteY10" fmla="*/ 540094 h 2160376"/>
                  <a:gd name="connsiteX11" fmla="*/ 2160376 w 2160376"/>
                  <a:gd name="connsiteY11" fmla="*/ 1620282 h 2160376"/>
                  <a:gd name="connsiteX12" fmla="*/ 1620282 w 2160376"/>
                  <a:gd name="connsiteY12" fmla="*/ 2160376 h 2160376"/>
                  <a:gd name="connsiteX13" fmla="*/ 540094 w 2160376"/>
                  <a:gd name="connsiteY13" fmla="*/ 2160376 h 2160376"/>
                  <a:gd name="connsiteX14" fmla="*/ 0 w 2160376"/>
                  <a:gd name="connsiteY14" fmla="*/ 1620282 h 2160376"/>
                  <a:gd name="connsiteX15" fmla="*/ 0 w 2160376"/>
                  <a:gd name="connsiteY15" fmla="*/ 540094 h 2160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160376" h="2160376">
                    <a:moveTo>
                      <a:pt x="411439" y="225188"/>
                    </a:moveTo>
                    <a:lnTo>
                      <a:pt x="225188" y="411439"/>
                    </a:lnTo>
                    <a:lnTo>
                      <a:pt x="225188" y="1703937"/>
                    </a:lnTo>
                    <a:lnTo>
                      <a:pt x="456439" y="1935188"/>
                    </a:lnTo>
                    <a:lnTo>
                      <a:pt x="1671439" y="1935188"/>
                    </a:lnTo>
                    <a:lnTo>
                      <a:pt x="1935188" y="1671439"/>
                    </a:lnTo>
                    <a:lnTo>
                      <a:pt x="1935188" y="443937"/>
                    </a:lnTo>
                    <a:lnTo>
                      <a:pt x="1716439" y="225188"/>
                    </a:lnTo>
                    <a:close/>
                    <a:moveTo>
                      <a:pt x="540094" y="0"/>
                    </a:moveTo>
                    <a:lnTo>
                      <a:pt x="1620282" y="0"/>
                    </a:lnTo>
                    <a:lnTo>
                      <a:pt x="2160376" y="540094"/>
                    </a:lnTo>
                    <a:lnTo>
                      <a:pt x="2160376" y="1620282"/>
                    </a:lnTo>
                    <a:lnTo>
                      <a:pt x="1620282" y="2160376"/>
                    </a:lnTo>
                    <a:lnTo>
                      <a:pt x="540094" y="2160376"/>
                    </a:lnTo>
                    <a:lnTo>
                      <a:pt x="0" y="1620282"/>
                    </a:lnTo>
                    <a:lnTo>
                      <a:pt x="0" y="540094"/>
                    </a:ln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13537A74-62BD-6893-8C31-6B389D536BC8}"/>
                  </a:ext>
                </a:extLst>
              </p:cNvPr>
              <p:cNvSpPr/>
              <p:nvPr/>
            </p:nvSpPr>
            <p:spPr>
              <a:xfrm>
                <a:off x="18005" y="126143"/>
                <a:ext cx="828000" cy="828000"/>
              </a:xfrm>
              <a:custGeom>
                <a:avLst/>
                <a:gdLst>
                  <a:gd name="connsiteX0" fmla="*/ 1272794 w 2545587"/>
                  <a:gd name="connsiteY0" fmla="*/ 0 h 2545588"/>
                  <a:gd name="connsiteX1" fmla="*/ 1654631 w 2545587"/>
                  <a:gd name="connsiteY1" fmla="*/ 381838 h 2545588"/>
                  <a:gd name="connsiteX2" fmla="*/ 1554834 w 2545587"/>
                  <a:gd name="connsiteY2" fmla="*/ 481635 h 2545588"/>
                  <a:gd name="connsiteX3" fmla="*/ 1625994 w 2545587"/>
                  <a:gd name="connsiteY3" fmla="*/ 552794 h 2545588"/>
                  <a:gd name="connsiteX4" fmla="*/ 1825586 w 2545587"/>
                  <a:gd name="connsiteY4" fmla="*/ 552794 h 2545588"/>
                  <a:gd name="connsiteX5" fmla="*/ 1992794 w 2545587"/>
                  <a:gd name="connsiteY5" fmla="*/ 720003 h 2545588"/>
                  <a:gd name="connsiteX6" fmla="*/ 1992794 w 2545587"/>
                  <a:gd name="connsiteY6" fmla="*/ 919595 h 2545588"/>
                  <a:gd name="connsiteX7" fmla="*/ 2061925 w 2545587"/>
                  <a:gd name="connsiteY7" fmla="*/ 988726 h 2545588"/>
                  <a:gd name="connsiteX8" fmla="*/ 2163750 w 2545587"/>
                  <a:gd name="connsiteY8" fmla="*/ 886902 h 2545588"/>
                  <a:gd name="connsiteX9" fmla="*/ 2545587 w 2545587"/>
                  <a:gd name="connsiteY9" fmla="*/ 1268739 h 2545588"/>
                  <a:gd name="connsiteX10" fmla="*/ 2163749 w 2545587"/>
                  <a:gd name="connsiteY10" fmla="*/ 1650576 h 2545588"/>
                  <a:gd name="connsiteX11" fmla="*/ 2061925 w 2545587"/>
                  <a:gd name="connsiteY11" fmla="*/ 1548753 h 2545588"/>
                  <a:gd name="connsiteX12" fmla="*/ 1992794 w 2545587"/>
                  <a:gd name="connsiteY12" fmla="*/ 1617884 h 2545588"/>
                  <a:gd name="connsiteX13" fmla="*/ 1992794 w 2545587"/>
                  <a:gd name="connsiteY13" fmla="*/ 1825587 h 2545588"/>
                  <a:gd name="connsiteX14" fmla="*/ 1825586 w 2545587"/>
                  <a:gd name="connsiteY14" fmla="*/ 1992795 h 2545588"/>
                  <a:gd name="connsiteX15" fmla="*/ 1617884 w 2545587"/>
                  <a:gd name="connsiteY15" fmla="*/ 1992795 h 2545588"/>
                  <a:gd name="connsiteX16" fmla="*/ 1550780 w 2545587"/>
                  <a:gd name="connsiteY16" fmla="*/ 2059899 h 2545588"/>
                  <a:gd name="connsiteX17" fmla="*/ 1654632 w 2545587"/>
                  <a:gd name="connsiteY17" fmla="*/ 2163751 h 2545588"/>
                  <a:gd name="connsiteX18" fmla="*/ 1272794 w 2545587"/>
                  <a:gd name="connsiteY18" fmla="*/ 2545588 h 2545588"/>
                  <a:gd name="connsiteX19" fmla="*/ 890957 w 2545587"/>
                  <a:gd name="connsiteY19" fmla="*/ 2163751 h 2545588"/>
                  <a:gd name="connsiteX20" fmla="*/ 994808 w 2545587"/>
                  <a:gd name="connsiteY20" fmla="*/ 2059899 h 2545588"/>
                  <a:gd name="connsiteX21" fmla="*/ 927704 w 2545587"/>
                  <a:gd name="connsiteY21" fmla="*/ 1992795 h 2545588"/>
                  <a:gd name="connsiteX22" fmla="*/ 720003 w 2545587"/>
                  <a:gd name="connsiteY22" fmla="*/ 1992796 h 2545588"/>
                  <a:gd name="connsiteX23" fmla="*/ 552794 w 2545587"/>
                  <a:gd name="connsiteY23" fmla="*/ 1825587 h 2545588"/>
                  <a:gd name="connsiteX24" fmla="*/ 552794 w 2545587"/>
                  <a:gd name="connsiteY24" fmla="*/ 1617885 h 2545588"/>
                  <a:gd name="connsiteX25" fmla="*/ 483662 w 2545587"/>
                  <a:gd name="connsiteY25" fmla="*/ 1548753 h 2545588"/>
                  <a:gd name="connsiteX26" fmla="*/ 381838 w 2545587"/>
                  <a:gd name="connsiteY26" fmla="*/ 1650576 h 2545588"/>
                  <a:gd name="connsiteX27" fmla="*/ 0 w 2545587"/>
                  <a:gd name="connsiteY27" fmla="*/ 1268738 h 2545588"/>
                  <a:gd name="connsiteX28" fmla="*/ 381838 w 2545587"/>
                  <a:gd name="connsiteY28" fmla="*/ 886901 h 2545588"/>
                  <a:gd name="connsiteX29" fmla="*/ 483663 w 2545587"/>
                  <a:gd name="connsiteY29" fmla="*/ 988725 h 2545588"/>
                  <a:gd name="connsiteX30" fmla="*/ 552794 w 2545587"/>
                  <a:gd name="connsiteY30" fmla="*/ 919593 h 2545588"/>
                  <a:gd name="connsiteX31" fmla="*/ 552794 w 2545587"/>
                  <a:gd name="connsiteY31" fmla="*/ 720003 h 2545588"/>
                  <a:gd name="connsiteX32" fmla="*/ 720002 w 2545587"/>
                  <a:gd name="connsiteY32" fmla="*/ 552794 h 2545588"/>
                  <a:gd name="connsiteX33" fmla="*/ 919594 w 2545587"/>
                  <a:gd name="connsiteY33" fmla="*/ 552794 h 2545588"/>
                  <a:gd name="connsiteX34" fmla="*/ 990753 w 2545587"/>
                  <a:gd name="connsiteY34" fmla="*/ 481635 h 2545588"/>
                  <a:gd name="connsiteX35" fmla="*/ 890956 w 2545587"/>
                  <a:gd name="connsiteY35" fmla="*/ 381838 h 2545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2545587" h="2545588">
                    <a:moveTo>
                      <a:pt x="1272794" y="0"/>
                    </a:moveTo>
                    <a:lnTo>
                      <a:pt x="1654631" y="381838"/>
                    </a:lnTo>
                    <a:lnTo>
                      <a:pt x="1554834" y="481635"/>
                    </a:lnTo>
                    <a:lnTo>
                      <a:pt x="1625994" y="552794"/>
                    </a:lnTo>
                    <a:lnTo>
                      <a:pt x="1825586" y="552794"/>
                    </a:lnTo>
                    <a:lnTo>
                      <a:pt x="1992794" y="720003"/>
                    </a:lnTo>
                    <a:lnTo>
                      <a:pt x="1992794" y="919595"/>
                    </a:lnTo>
                    <a:lnTo>
                      <a:pt x="2061925" y="988726"/>
                    </a:lnTo>
                    <a:lnTo>
                      <a:pt x="2163750" y="886902"/>
                    </a:lnTo>
                    <a:lnTo>
                      <a:pt x="2545587" y="1268739"/>
                    </a:lnTo>
                    <a:lnTo>
                      <a:pt x="2163749" y="1650576"/>
                    </a:lnTo>
                    <a:lnTo>
                      <a:pt x="2061925" y="1548753"/>
                    </a:lnTo>
                    <a:lnTo>
                      <a:pt x="1992794" y="1617884"/>
                    </a:lnTo>
                    <a:lnTo>
                      <a:pt x="1992794" y="1825587"/>
                    </a:lnTo>
                    <a:lnTo>
                      <a:pt x="1825586" y="1992795"/>
                    </a:lnTo>
                    <a:lnTo>
                      <a:pt x="1617884" y="1992795"/>
                    </a:lnTo>
                    <a:lnTo>
                      <a:pt x="1550780" y="2059899"/>
                    </a:lnTo>
                    <a:lnTo>
                      <a:pt x="1654632" y="2163751"/>
                    </a:lnTo>
                    <a:lnTo>
                      <a:pt x="1272794" y="2545588"/>
                    </a:lnTo>
                    <a:lnTo>
                      <a:pt x="890957" y="2163751"/>
                    </a:lnTo>
                    <a:lnTo>
                      <a:pt x="994808" y="2059899"/>
                    </a:lnTo>
                    <a:lnTo>
                      <a:pt x="927704" y="1992795"/>
                    </a:lnTo>
                    <a:lnTo>
                      <a:pt x="720003" y="1992796"/>
                    </a:lnTo>
                    <a:lnTo>
                      <a:pt x="552794" y="1825587"/>
                    </a:lnTo>
                    <a:lnTo>
                      <a:pt x="552794" y="1617885"/>
                    </a:lnTo>
                    <a:lnTo>
                      <a:pt x="483662" y="1548753"/>
                    </a:lnTo>
                    <a:lnTo>
                      <a:pt x="381838" y="1650576"/>
                    </a:lnTo>
                    <a:lnTo>
                      <a:pt x="0" y="1268738"/>
                    </a:lnTo>
                    <a:lnTo>
                      <a:pt x="381838" y="886901"/>
                    </a:lnTo>
                    <a:lnTo>
                      <a:pt x="483663" y="988725"/>
                    </a:lnTo>
                    <a:lnTo>
                      <a:pt x="552794" y="919593"/>
                    </a:lnTo>
                    <a:lnTo>
                      <a:pt x="552794" y="720003"/>
                    </a:lnTo>
                    <a:lnTo>
                      <a:pt x="720002" y="552794"/>
                    </a:lnTo>
                    <a:lnTo>
                      <a:pt x="919594" y="552794"/>
                    </a:lnTo>
                    <a:lnTo>
                      <a:pt x="990753" y="481635"/>
                    </a:lnTo>
                    <a:lnTo>
                      <a:pt x="890956" y="381838"/>
                    </a:ln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93849C8A-E87E-D0AE-008B-3CBAEAB2342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95436" y="6052199"/>
              <a:ext cx="509116" cy="509117"/>
            </a:xfrm>
            <a:custGeom>
              <a:avLst/>
              <a:gdLst>
                <a:gd name="connsiteX0" fmla="*/ 254558 w 509116"/>
                <a:gd name="connsiteY0" fmla="*/ 0 h 509117"/>
                <a:gd name="connsiteX1" fmla="*/ 509116 w 509116"/>
                <a:gd name="connsiteY1" fmla="*/ 254558 h 509117"/>
                <a:gd name="connsiteX2" fmla="*/ 254558 w 509116"/>
                <a:gd name="connsiteY2" fmla="*/ 509117 h 509117"/>
                <a:gd name="connsiteX3" fmla="*/ 0 w 509116"/>
                <a:gd name="connsiteY3" fmla="*/ 254558 h 50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9116" h="509117">
                  <a:moveTo>
                    <a:pt x="254558" y="0"/>
                  </a:moveTo>
                  <a:lnTo>
                    <a:pt x="509116" y="254558"/>
                  </a:lnTo>
                  <a:lnTo>
                    <a:pt x="254558" y="509117"/>
                  </a:lnTo>
                  <a:lnTo>
                    <a:pt x="0" y="254558"/>
                  </a:lnTo>
                  <a:close/>
                </a:path>
              </a:pathLst>
            </a:custGeom>
            <a:solidFill>
              <a:srgbClr val="CFA726"/>
            </a:solidFill>
            <a:ln>
              <a:solidFill>
                <a:srgbClr val="CFA726"/>
              </a:solidFill>
            </a:ln>
            <a:scene3d>
              <a:camera prst="orthographicFront"/>
              <a:lightRig rig="threePt" dir="t"/>
            </a:scene3d>
            <a:sp3d>
              <a:bevelT w="254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9B512583-693D-77D6-B058-517CD72E707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95436" y="6052199"/>
              <a:ext cx="509116" cy="509117"/>
            </a:xfrm>
            <a:custGeom>
              <a:avLst/>
              <a:gdLst>
                <a:gd name="connsiteX0" fmla="*/ 254558 w 509116"/>
                <a:gd name="connsiteY0" fmla="*/ 0 h 509117"/>
                <a:gd name="connsiteX1" fmla="*/ 509116 w 509116"/>
                <a:gd name="connsiteY1" fmla="*/ 254558 h 509117"/>
                <a:gd name="connsiteX2" fmla="*/ 254558 w 509116"/>
                <a:gd name="connsiteY2" fmla="*/ 509117 h 509117"/>
                <a:gd name="connsiteX3" fmla="*/ 0 w 509116"/>
                <a:gd name="connsiteY3" fmla="*/ 254558 h 50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9116" h="509117">
                  <a:moveTo>
                    <a:pt x="254558" y="0"/>
                  </a:moveTo>
                  <a:lnTo>
                    <a:pt x="509116" y="254558"/>
                  </a:lnTo>
                  <a:lnTo>
                    <a:pt x="254558" y="509117"/>
                  </a:lnTo>
                  <a:lnTo>
                    <a:pt x="0" y="254558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DBB0B000-DCB9-D84D-4260-09F1A4C94C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01752" y="6149916"/>
              <a:ext cx="298533" cy="318169"/>
            </a:xfrm>
            <a:custGeom>
              <a:avLst/>
              <a:gdLst>
                <a:gd name="connsiteX0" fmla="*/ 247277 w 2289745"/>
                <a:gd name="connsiteY0" fmla="*/ 866572 h 2440355"/>
                <a:gd name="connsiteX1" fmla="*/ 352016 w 2289745"/>
                <a:gd name="connsiteY1" fmla="*/ 1129534 h 2440355"/>
                <a:gd name="connsiteX2" fmla="*/ 485510 w 2289745"/>
                <a:gd name="connsiteY2" fmla="*/ 1396594 h 2440355"/>
                <a:gd name="connsiteX3" fmla="*/ 648334 w 2289745"/>
                <a:gd name="connsiteY3" fmla="*/ 1667822 h 2440355"/>
                <a:gd name="connsiteX4" fmla="*/ 823666 w 2289745"/>
                <a:gd name="connsiteY4" fmla="*/ 1921439 h 2440355"/>
                <a:gd name="connsiteX5" fmla="*/ 1019485 w 2289745"/>
                <a:gd name="connsiteY5" fmla="*/ 2168226 h 2440355"/>
                <a:gd name="connsiteX6" fmla="*/ 1129616 w 2289745"/>
                <a:gd name="connsiteY6" fmla="*/ 2294459 h 2440355"/>
                <a:gd name="connsiteX7" fmla="*/ 1162540 w 2289745"/>
                <a:gd name="connsiteY7" fmla="*/ 2292950 h 2440355"/>
                <a:gd name="connsiteX8" fmla="*/ 1246360 w 2289745"/>
                <a:gd name="connsiteY8" fmla="*/ 2203020 h 2440355"/>
                <a:gd name="connsiteX9" fmla="*/ 1413425 w 2289745"/>
                <a:gd name="connsiteY9" fmla="*/ 2000515 h 2440355"/>
                <a:gd name="connsiteX10" fmla="*/ 1574595 w 2289745"/>
                <a:gd name="connsiteY10" fmla="*/ 1750205 h 2440355"/>
                <a:gd name="connsiteX11" fmla="*/ 1668982 w 2289745"/>
                <a:gd name="connsiteY11" fmla="*/ 1512403 h 2440355"/>
                <a:gd name="connsiteX12" fmla="*/ 1580130 w 2289745"/>
                <a:gd name="connsiteY12" fmla="*/ 1588531 h 2440355"/>
                <a:gd name="connsiteX13" fmla="*/ 1404224 w 2289745"/>
                <a:gd name="connsiteY13" fmla="*/ 1738056 h 2440355"/>
                <a:gd name="connsiteX14" fmla="*/ 1254627 w 2289745"/>
                <a:gd name="connsiteY14" fmla="*/ 1865511 h 2440355"/>
                <a:gd name="connsiteX15" fmla="*/ 1160599 w 2289745"/>
                <a:gd name="connsiteY15" fmla="*/ 1943149 h 2440355"/>
                <a:gd name="connsiteX16" fmla="*/ 1131341 w 2289745"/>
                <a:gd name="connsiteY16" fmla="*/ 1941208 h 2440355"/>
                <a:gd name="connsiteX17" fmla="*/ 920713 w 2289745"/>
                <a:gd name="connsiteY17" fmla="*/ 1704700 h 2440355"/>
                <a:gd name="connsiteX18" fmla="*/ 743440 w 2289745"/>
                <a:gd name="connsiteY18" fmla="*/ 1461436 h 2440355"/>
                <a:gd name="connsiteX19" fmla="*/ 665443 w 2289745"/>
                <a:gd name="connsiteY19" fmla="*/ 1320609 h 2440355"/>
                <a:gd name="connsiteX20" fmla="*/ 673638 w 2289745"/>
                <a:gd name="connsiteY20" fmla="*/ 1287829 h 2440355"/>
                <a:gd name="connsiteX21" fmla="*/ 729782 w 2289745"/>
                <a:gd name="connsiteY21" fmla="*/ 1234058 h 2440355"/>
                <a:gd name="connsiteX22" fmla="*/ 964995 w 2289745"/>
                <a:gd name="connsiteY22" fmla="*/ 1035650 h 2440355"/>
                <a:gd name="connsiteX23" fmla="*/ 1083105 w 2289745"/>
                <a:gd name="connsiteY23" fmla="*/ 946079 h 2440355"/>
                <a:gd name="connsiteX24" fmla="*/ 1173970 w 2289745"/>
                <a:gd name="connsiteY24" fmla="*/ 1051034 h 2440355"/>
                <a:gd name="connsiteX25" fmla="*/ 1170088 w 2289745"/>
                <a:gd name="connsiteY25" fmla="*/ 1084245 h 2440355"/>
                <a:gd name="connsiteX26" fmla="*/ 912158 w 2289745"/>
                <a:gd name="connsiteY26" fmla="*/ 1325066 h 2440355"/>
                <a:gd name="connsiteX27" fmla="*/ 903316 w 2289745"/>
                <a:gd name="connsiteY27" fmla="*/ 1361010 h 2440355"/>
                <a:gd name="connsiteX28" fmla="*/ 1012800 w 2289745"/>
                <a:gd name="connsiteY28" fmla="*/ 1531813 h 2440355"/>
                <a:gd name="connsiteX29" fmla="*/ 1129544 w 2289745"/>
                <a:gd name="connsiteY29" fmla="*/ 1648773 h 2440355"/>
                <a:gd name="connsiteX30" fmla="*/ 1161821 w 2289745"/>
                <a:gd name="connsiteY30" fmla="*/ 1655458 h 2440355"/>
                <a:gd name="connsiteX31" fmla="*/ 1421045 w 2289745"/>
                <a:gd name="connsiteY31" fmla="*/ 1489615 h 2440355"/>
                <a:gd name="connsiteX32" fmla="*/ 1705142 w 2289745"/>
                <a:gd name="connsiteY32" fmla="*/ 1226581 h 2440355"/>
                <a:gd name="connsiteX33" fmla="*/ 1750143 w 2289745"/>
                <a:gd name="connsiteY33" fmla="*/ 1178058 h 2440355"/>
                <a:gd name="connsiteX34" fmla="*/ 1825624 w 2289745"/>
                <a:gd name="connsiteY34" fmla="*/ 1323772 h 2440355"/>
                <a:gd name="connsiteX35" fmla="*/ 1916848 w 2289745"/>
                <a:gd name="connsiteY35" fmla="*/ 1564808 h 2440355"/>
                <a:gd name="connsiteX36" fmla="*/ 1950132 w 2289745"/>
                <a:gd name="connsiteY36" fmla="*/ 1683566 h 2440355"/>
                <a:gd name="connsiteX37" fmla="*/ 1944668 w 2289745"/>
                <a:gd name="connsiteY37" fmla="*/ 1702616 h 2440355"/>
                <a:gd name="connsiteX38" fmla="*/ 1609820 w 2289745"/>
                <a:gd name="connsiteY38" fmla="*/ 2058024 h 2440355"/>
                <a:gd name="connsiteX39" fmla="*/ 1334565 w 2289745"/>
                <a:gd name="connsiteY39" fmla="*/ 2301001 h 2440355"/>
                <a:gd name="connsiteX40" fmla="*/ 1158011 w 2289745"/>
                <a:gd name="connsiteY40" fmla="*/ 2435358 h 2440355"/>
                <a:gd name="connsiteX41" fmla="*/ 1129257 w 2289745"/>
                <a:gd name="connsiteY41" fmla="*/ 2433920 h 2440355"/>
                <a:gd name="connsiteX42" fmla="*/ 933005 w 2289745"/>
                <a:gd name="connsiteY42" fmla="*/ 2286265 h 2440355"/>
                <a:gd name="connsiteX43" fmla="*/ 495143 w 2289745"/>
                <a:gd name="connsiteY43" fmla="*/ 1878666 h 2440355"/>
                <a:gd name="connsiteX44" fmla="*/ 327503 w 2289745"/>
                <a:gd name="connsiteY44" fmla="*/ 1686585 h 2440355"/>
                <a:gd name="connsiteX45" fmla="*/ 63678 w 2289745"/>
                <a:gd name="connsiteY45" fmla="*/ 1329954 h 2440355"/>
                <a:gd name="connsiteX46" fmla="*/ 5738 w 2289745"/>
                <a:gd name="connsiteY46" fmla="*/ 1238730 h 2440355"/>
                <a:gd name="connsiteX47" fmla="*/ 6313 w 2289745"/>
                <a:gd name="connsiteY47" fmla="*/ 1202787 h 2440355"/>
                <a:gd name="connsiteX48" fmla="*/ 235560 w 2289745"/>
                <a:gd name="connsiteY48" fmla="*/ 883538 h 2440355"/>
                <a:gd name="connsiteX49" fmla="*/ 247277 w 2289745"/>
                <a:gd name="connsiteY49" fmla="*/ 866572 h 2440355"/>
                <a:gd name="connsiteX50" fmla="*/ 1143913 w 2289745"/>
                <a:gd name="connsiteY50" fmla="*/ 21 h 2440355"/>
                <a:gd name="connsiteX51" fmla="*/ 1161821 w 2289745"/>
                <a:gd name="connsiteY51" fmla="*/ 6518 h 2440355"/>
                <a:gd name="connsiteX52" fmla="*/ 1380716 w 2289745"/>
                <a:gd name="connsiteY52" fmla="*/ 172504 h 2440355"/>
                <a:gd name="connsiteX53" fmla="*/ 1700037 w 2289745"/>
                <a:gd name="connsiteY53" fmla="*/ 462783 h 2440355"/>
                <a:gd name="connsiteX54" fmla="*/ 1909659 w 2289745"/>
                <a:gd name="connsiteY54" fmla="*/ 690233 h 2440355"/>
                <a:gd name="connsiteX55" fmla="*/ 2225961 w 2289745"/>
                <a:gd name="connsiteY55" fmla="*/ 1110052 h 2440355"/>
                <a:gd name="connsiteX56" fmla="*/ 2283471 w 2289745"/>
                <a:gd name="connsiteY56" fmla="*/ 1201564 h 2440355"/>
                <a:gd name="connsiteX57" fmla="*/ 2285052 w 2289745"/>
                <a:gd name="connsiteY57" fmla="*/ 1233338 h 2440355"/>
                <a:gd name="connsiteX58" fmla="*/ 2052355 w 2289745"/>
                <a:gd name="connsiteY58" fmla="*/ 1556828 h 2440355"/>
                <a:gd name="connsiteX59" fmla="*/ 2039199 w 2289745"/>
                <a:gd name="connsiteY59" fmla="*/ 1569552 h 2440355"/>
                <a:gd name="connsiteX60" fmla="*/ 1841798 w 2289745"/>
                <a:gd name="connsiteY60" fmla="*/ 1114365 h 2440355"/>
                <a:gd name="connsiteX61" fmla="*/ 1641593 w 2289745"/>
                <a:gd name="connsiteY61" fmla="*/ 773190 h 2440355"/>
                <a:gd name="connsiteX62" fmla="*/ 1465039 w 2289745"/>
                <a:gd name="connsiteY62" fmla="*/ 517274 h 2440355"/>
                <a:gd name="connsiteX63" fmla="*/ 1269076 w 2289745"/>
                <a:gd name="connsiteY63" fmla="*/ 270558 h 2440355"/>
                <a:gd name="connsiteX64" fmla="*/ 1157364 w 2289745"/>
                <a:gd name="connsiteY64" fmla="*/ 142096 h 2440355"/>
                <a:gd name="connsiteX65" fmla="*/ 1125805 w 2289745"/>
                <a:gd name="connsiteY65" fmla="*/ 144612 h 2440355"/>
                <a:gd name="connsiteX66" fmla="*/ 987064 w 2289745"/>
                <a:gd name="connsiteY66" fmla="*/ 299313 h 2440355"/>
                <a:gd name="connsiteX67" fmla="*/ 837540 w 2289745"/>
                <a:gd name="connsiteY67" fmla="*/ 491179 h 2440355"/>
                <a:gd name="connsiteX68" fmla="*/ 686074 w 2289745"/>
                <a:gd name="connsiteY68" fmla="*/ 744508 h 2440355"/>
                <a:gd name="connsiteX69" fmla="*/ 623676 w 2289745"/>
                <a:gd name="connsiteY69" fmla="*/ 906469 h 2440355"/>
                <a:gd name="connsiteX70" fmla="*/ 626120 w 2289745"/>
                <a:gd name="connsiteY70" fmla="*/ 922212 h 2440355"/>
                <a:gd name="connsiteX71" fmla="*/ 796851 w 2289745"/>
                <a:gd name="connsiteY71" fmla="*/ 774485 h 2440355"/>
                <a:gd name="connsiteX72" fmla="*/ 961185 w 2289745"/>
                <a:gd name="connsiteY72" fmla="*/ 636103 h 2440355"/>
                <a:gd name="connsiteX73" fmla="*/ 1124152 w 2289745"/>
                <a:gd name="connsiteY73" fmla="*/ 500308 h 2440355"/>
                <a:gd name="connsiteX74" fmla="*/ 1161390 w 2289745"/>
                <a:gd name="connsiteY74" fmla="*/ 501818 h 2440355"/>
                <a:gd name="connsiteX75" fmla="*/ 1371730 w 2289745"/>
                <a:gd name="connsiteY75" fmla="*/ 738685 h 2440355"/>
                <a:gd name="connsiteX76" fmla="*/ 1620531 w 2289745"/>
                <a:gd name="connsiteY76" fmla="*/ 1111274 h 2440355"/>
                <a:gd name="connsiteX77" fmla="*/ 1615714 w 2289745"/>
                <a:gd name="connsiteY77" fmla="*/ 1150309 h 2440355"/>
                <a:gd name="connsiteX78" fmla="*/ 1323207 w 2289745"/>
                <a:gd name="connsiteY78" fmla="*/ 1405651 h 2440355"/>
                <a:gd name="connsiteX79" fmla="*/ 1206175 w 2289745"/>
                <a:gd name="connsiteY79" fmla="*/ 1493353 h 2440355"/>
                <a:gd name="connsiteX80" fmla="*/ 1115813 w 2289745"/>
                <a:gd name="connsiteY80" fmla="*/ 1389332 h 2440355"/>
                <a:gd name="connsiteX81" fmla="*/ 1120630 w 2289745"/>
                <a:gd name="connsiteY81" fmla="*/ 1354108 h 2440355"/>
                <a:gd name="connsiteX82" fmla="*/ 1380500 w 2289745"/>
                <a:gd name="connsiteY82" fmla="*/ 1111418 h 2440355"/>
                <a:gd name="connsiteX83" fmla="*/ 1386108 w 2289745"/>
                <a:gd name="connsiteY83" fmla="*/ 1079069 h 2440355"/>
                <a:gd name="connsiteX84" fmla="*/ 1276912 w 2289745"/>
                <a:gd name="connsiteY84" fmla="*/ 908194 h 2440355"/>
                <a:gd name="connsiteX85" fmla="*/ 1158370 w 2289745"/>
                <a:gd name="connsiteY85" fmla="*/ 789149 h 2440355"/>
                <a:gd name="connsiteX86" fmla="*/ 1128250 w 2289745"/>
                <a:gd name="connsiteY86" fmla="*/ 783758 h 2440355"/>
                <a:gd name="connsiteX87" fmla="*/ 868810 w 2289745"/>
                <a:gd name="connsiteY87" fmla="*/ 949098 h 2440355"/>
                <a:gd name="connsiteX88" fmla="*/ 586439 w 2289745"/>
                <a:gd name="connsiteY88" fmla="*/ 1210190 h 2440355"/>
                <a:gd name="connsiteX89" fmla="*/ 538490 w 2289745"/>
                <a:gd name="connsiteY89" fmla="*/ 1261302 h 2440355"/>
                <a:gd name="connsiteX90" fmla="*/ 419086 w 2289745"/>
                <a:gd name="connsiteY90" fmla="*/ 1009195 h 2440355"/>
                <a:gd name="connsiteX91" fmla="*/ 341233 w 2289745"/>
                <a:gd name="connsiteY91" fmla="*/ 761041 h 2440355"/>
                <a:gd name="connsiteX92" fmla="*/ 366825 w 2289745"/>
                <a:gd name="connsiteY92" fmla="*/ 711152 h 2440355"/>
                <a:gd name="connsiteX93" fmla="*/ 691322 w 2289745"/>
                <a:gd name="connsiteY93" fmla="*/ 369690 h 2440355"/>
                <a:gd name="connsiteX94" fmla="*/ 968948 w 2289745"/>
                <a:gd name="connsiteY94" fmla="*/ 127504 h 2440355"/>
                <a:gd name="connsiteX95" fmla="*/ 1126812 w 2289745"/>
                <a:gd name="connsiteY95" fmla="*/ 7596 h 2440355"/>
                <a:gd name="connsiteX96" fmla="*/ 1143913 w 2289745"/>
                <a:gd name="connsiteY96" fmla="*/ 21 h 2440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2289745" h="2440355">
                  <a:moveTo>
                    <a:pt x="247277" y="866572"/>
                  </a:moveTo>
                  <a:cubicBezTo>
                    <a:pt x="281639" y="959306"/>
                    <a:pt x="314132" y="1045498"/>
                    <a:pt x="352016" y="1129534"/>
                  </a:cubicBezTo>
                  <a:cubicBezTo>
                    <a:pt x="392898" y="1220349"/>
                    <a:pt x="437396" y="1309373"/>
                    <a:pt x="485510" y="1396594"/>
                  </a:cubicBezTo>
                  <a:cubicBezTo>
                    <a:pt x="536334" y="1489040"/>
                    <a:pt x="591831" y="1578683"/>
                    <a:pt x="648334" y="1667822"/>
                  </a:cubicBezTo>
                  <a:cubicBezTo>
                    <a:pt x="703471" y="1754734"/>
                    <a:pt x="762274" y="1839129"/>
                    <a:pt x="823666" y="1921439"/>
                  </a:cubicBezTo>
                  <a:cubicBezTo>
                    <a:pt x="886423" y="2005618"/>
                    <a:pt x="950114" y="2089151"/>
                    <a:pt x="1019485" y="2168226"/>
                  </a:cubicBezTo>
                  <a:cubicBezTo>
                    <a:pt x="1056291" y="2210208"/>
                    <a:pt x="1089647" y="2255138"/>
                    <a:pt x="1129616" y="2294459"/>
                  </a:cubicBezTo>
                  <a:cubicBezTo>
                    <a:pt x="1142412" y="2307112"/>
                    <a:pt x="1149888" y="2308406"/>
                    <a:pt x="1162540" y="2292950"/>
                  </a:cubicBezTo>
                  <a:cubicBezTo>
                    <a:pt x="1188563" y="2261320"/>
                    <a:pt x="1218755" y="2233428"/>
                    <a:pt x="1246360" y="2203020"/>
                  </a:cubicBezTo>
                  <a:cubicBezTo>
                    <a:pt x="1305307" y="2138322"/>
                    <a:pt x="1360372" y="2070173"/>
                    <a:pt x="1413425" y="2000515"/>
                  </a:cubicBezTo>
                  <a:cubicBezTo>
                    <a:pt x="1473594" y="1921410"/>
                    <a:pt x="1527481" y="1837720"/>
                    <a:pt x="1574595" y="1750205"/>
                  </a:cubicBezTo>
                  <a:cubicBezTo>
                    <a:pt x="1615808" y="1675162"/>
                    <a:pt x="1647517" y="1595281"/>
                    <a:pt x="1668982" y="1512403"/>
                  </a:cubicBezTo>
                  <a:cubicBezTo>
                    <a:pt x="1635771" y="1541158"/>
                    <a:pt x="1608022" y="1564737"/>
                    <a:pt x="1580130" y="1588531"/>
                  </a:cubicBezTo>
                  <a:cubicBezTo>
                    <a:pt x="1521564" y="1638421"/>
                    <a:pt x="1462933" y="1688260"/>
                    <a:pt x="1404224" y="1738056"/>
                  </a:cubicBezTo>
                  <a:cubicBezTo>
                    <a:pt x="1354334" y="1780541"/>
                    <a:pt x="1304660" y="1823242"/>
                    <a:pt x="1254627" y="1865511"/>
                  </a:cubicBezTo>
                  <a:cubicBezTo>
                    <a:pt x="1223572" y="1891771"/>
                    <a:pt x="1192229" y="1917651"/>
                    <a:pt x="1160599" y="1943149"/>
                  </a:cubicBezTo>
                  <a:cubicBezTo>
                    <a:pt x="1150966" y="1950985"/>
                    <a:pt x="1141980" y="1952997"/>
                    <a:pt x="1131341" y="1941208"/>
                  </a:cubicBezTo>
                  <a:cubicBezTo>
                    <a:pt x="1060748" y="1862707"/>
                    <a:pt x="987568" y="1786508"/>
                    <a:pt x="920713" y="1704700"/>
                  </a:cubicBezTo>
                  <a:cubicBezTo>
                    <a:pt x="857179" y="1626940"/>
                    <a:pt x="798002" y="1545730"/>
                    <a:pt x="743440" y="1461436"/>
                  </a:cubicBezTo>
                  <a:cubicBezTo>
                    <a:pt x="714355" y="1416269"/>
                    <a:pt x="688303" y="1369226"/>
                    <a:pt x="665443" y="1320609"/>
                  </a:cubicBezTo>
                  <a:cubicBezTo>
                    <a:pt x="658757" y="1306232"/>
                    <a:pt x="658901" y="1298540"/>
                    <a:pt x="673638" y="1287829"/>
                  </a:cubicBezTo>
                  <a:cubicBezTo>
                    <a:pt x="694413" y="1272733"/>
                    <a:pt x="711163" y="1251885"/>
                    <a:pt x="729782" y="1234058"/>
                  </a:cubicBezTo>
                  <a:cubicBezTo>
                    <a:pt x="803933" y="1163034"/>
                    <a:pt x="882491" y="1096768"/>
                    <a:pt x="964995" y="1035650"/>
                  </a:cubicBezTo>
                  <a:cubicBezTo>
                    <a:pt x="1004317" y="1005961"/>
                    <a:pt x="1043424" y="976128"/>
                    <a:pt x="1083105" y="946079"/>
                  </a:cubicBezTo>
                  <a:cubicBezTo>
                    <a:pt x="1116913" y="977853"/>
                    <a:pt x="1147365" y="1013027"/>
                    <a:pt x="1173970" y="1051034"/>
                  </a:cubicBezTo>
                  <a:cubicBezTo>
                    <a:pt x="1184394" y="1066418"/>
                    <a:pt x="1182021" y="1074110"/>
                    <a:pt x="1170088" y="1084245"/>
                  </a:cubicBezTo>
                  <a:cubicBezTo>
                    <a:pt x="1080014" y="1160158"/>
                    <a:pt x="995331" y="1241750"/>
                    <a:pt x="912158" y="1325066"/>
                  </a:cubicBezTo>
                  <a:cubicBezTo>
                    <a:pt x="900225" y="1337071"/>
                    <a:pt x="896631" y="1347495"/>
                    <a:pt x="903316" y="1361010"/>
                  </a:cubicBezTo>
                  <a:cubicBezTo>
                    <a:pt x="932373" y="1422379"/>
                    <a:pt x="969165" y="1479781"/>
                    <a:pt x="1012800" y="1531813"/>
                  </a:cubicBezTo>
                  <a:cubicBezTo>
                    <a:pt x="1048520" y="1573859"/>
                    <a:pt x="1087562" y="1612973"/>
                    <a:pt x="1129544" y="1648773"/>
                  </a:cubicBezTo>
                  <a:cubicBezTo>
                    <a:pt x="1140183" y="1657902"/>
                    <a:pt x="1147300" y="1662287"/>
                    <a:pt x="1161821" y="1655458"/>
                  </a:cubicBezTo>
                  <a:cubicBezTo>
                    <a:pt x="1255274" y="1611391"/>
                    <a:pt x="1339813" y="1553307"/>
                    <a:pt x="1421045" y="1489615"/>
                  </a:cubicBezTo>
                  <a:cubicBezTo>
                    <a:pt x="1523052" y="1409677"/>
                    <a:pt x="1613989" y="1318093"/>
                    <a:pt x="1705142" y="1226581"/>
                  </a:cubicBezTo>
                  <a:cubicBezTo>
                    <a:pt x="1720238" y="1211485"/>
                    <a:pt x="1729727" y="1191500"/>
                    <a:pt x="1750143" y="1178058"/>
                  </a:cubicBezTo>
                  <a:cubicBezTo>
                    <a:pt x="1779976" y="1224137"/>
                    <a:pt x="1802620" y="1274242"/>
                    <a:pt x="1825624" y="1323772"/>
                  </a:cubicBezTo>
                  <a:cubicBezTo>
                    <a:pt x="1861402" y="1401978"/>
                    <a:pt x="1891882" y="1482505"/>
                    <a:pt x="1916848" y="1564808"/>
                  </a:cubicBezTo>
                  <a:cubicBezTo>
                    <a:pt x="1929069" y="1604059"/>
                    <a:pt x="1938846" y="1643884"/>
                    <a:pt x="1950132" y="1683566"/>
                  </a:cubicBezTo>
                  <a:cubicBezTo>
                    <a:pt x="1952159" y="1690438"/>
                    <a:pt x="1950031" y="1697864"/>
                    <a:pt x="1944668" y="1702616"/>
                  </a:cubicBezTo>
                  <a:cubicBezTo>
                    <a:pt x="1839290" y="1826807"/>
                    <a:pt x="1727520" y="1945442"/>
                    <a:pt x="1609820" y="2058024"/>
                  </a:cubicBezTo>
                  <a:cubicBezTo>
                    <a:pt x="1521327" y="2142563"/>
                    <a:pt x="1429671" y="2223867"/>
                    <a:pt x="1334565" y="2301001"/>
                  </a:cubicBezTo>
                  <a:cubicBezTo>
                    <a:pt x="1277056" y="2347584"/>
                    <a:pt x="1216815" y="2390501"/>
                    <a:pt x="1158011" y="2435358"/>
                  </a:cubicBezTo>
                  <a:cubicBezTo>
                    <a:pt x="1147516" y="2443265"/>
                    <a:pt x="1139608" y="2441037"/>
                    <a:pt x="1129257" y="2433920"/>
                  </a:cubicBezTo>
                  <a:cubicBezTo>
                    <a:pt x="1061970" y="2387122"/>
                    <a:pt x="997416" y="2336873"/>
                    <a:pt x="933005" y="2286265"/>
                  </a:cubicBezTo>
                  <a:cubicBezTo>
                    <a:pt x="775573" y="2162619"/>
                    <a:pt x="633453" y="2022512"/>
                    <a:pt x="495143" y="1878666"/>
                  </a:cubicBezTo>
                  <a:cubicBezTo>
                    <a:pt x="436412" y="1817491"/>
                    <a:pt x="381705" y="1752146"/>
                    <a:pt x="327503" y="1686585"/>
                  </a:cubicBezTo>
                  <a:cubicBezTo>
                    <a:pt x="233151" y="1572587"/>
                    <a:pt x="145083" y="1453535"/>
                    <a:pt x="63678" y="1329954"/>
                  </a:cubicBezTo>
                  <a:cubicBezTo>
                    <a:pt x="43837" y="1299834"/>
                    <a:pt x="24644" y="1269354"/>
                    <a:pt x="5738" y="1238730"/>
                  </a:cubicBezTo>
                  <a:cubicBezTo>
                    <a:pt x="-2120" y="1227969"/>
                    <a:pt x="-1889" y="1213297"/>
                    <a:pt x="6313" y="1202787"/>
                  </a:cubicBezTo>
                  <a:cubicBezTo>
                    <a:pt x="76690" y="1091937"/>
                    <a:pt x="156197" y="987845"/>
                    <a:pt x="235560" y="883538"/>
                  </a:cubicBezTo>
                  <a:cubicBezTo>
                    <a:pt x="239010" y="879296"/>
                    <a:pt x="241814" y="874624"/>
                    <a:pt x="247277" y="866572"/>
                  </a:cubicBezTo>
                  <a:close/>
                  <a:moveTo>
                    <a:pt x="1143913" y="21"/>
                  </a:moveTo>
                  <a:cubicBezTo>
                    <a:pt x="1149313" y="-239"/>
                    <a:pt x="1154848" y="1846"/>
                    <a:pt x="1161821" y="6518"/>
                  </a:cubicBezTo>
                  <a:cubicBezTo>
                    <a:pt x="1238021" y="57701"/>
                    <a:pt x="1308973" y="115570"/>
                    <a:pt x="1380716" y="172504"/>
                  </a:cubicBezTo>
                  <a:cubicBezTo>
                    <a:pt x="1493435" y="262075"/>
                    <a:pt x="1598174" y="360920"/>
                    <a:pt x="1700037" y="462783"/>
                  </a:cubicBezTo>
                  <a:cubicBezTo>
                    <a:pt x="1773003" y="535461"/>
                    <a:pt x="1842517" y="611733"/>
                    <a:pt x="1909659" y="690233"/>
                  </a:cubicBezTo>
                  <a:cubicBezTo>
                    <a:pt x="2023693" y="823483"/>
                    <a:pt x="2129331" y="963690"/>
                    <a:pt x="2225961" y="1110052"/>
                  </a:cubicBezTo>
                  <a:cubicBezTo>
                    <a:pt x="2245874" y="1140173"/>
                    <a:pt x="2264996" y="1170725"/>
                    <a:pt x="2283471" y="1201564"/>
                  </a:cubicBezTo>
                  <a:cubicBezTo>
                    <a:pt x="2289294" y="1211125"/>
                    <a:pt x="2293319" y="1220686"/>
                    <a:pt x="2285052" y="1233338"/>
                  </a:cubicBezTo>
                  <a:cubicBezTo>
                    <a:pt x="2212015" y="1344403"/>
                    <a:pt x="2134090" y="1451730"/>
                    <a:pt x="2052355" y="1556828"/>
                  </a:cubicBezTo>
                  <a:cubicBezTo>
                    <a:pt x="2048264" y="1561365"/>
                    <a:pt x="2043864" y="1565613"/>
                    <a:pt x="2039199" y="1569552"/>
                  </a:cubicBezTo>
                  <a:cubicBezTo>
                    <a:pt x="1985256" y="1412954"/>
                    <a:pt x="1919263" y="1260763"/>
                    <a:pt x="1841798" y="1114365"/>
                  </a:cubicBezTo>
                  <a:cubicBezTo>
                    <a:pt x="1780838" y="997334"/>
                    <a:pt x="1712402" y="884328"/>
                    <a:pt x="1641593" y="773190"/>
                  </a:cubicBezTo>
                  <a:cubicBezTo>
                    <a:pt x="1585953" y="685632"/>
                    <a:pt x="1527099" y="600324"/>
                    <a:pt x="1465039" y="517274"/>
                  </a:cubicBezTo>
                  <a:cubicBezTo>
                    <a:pt x="1402210" y="433166"/>
                    <a:pt x="1338519" y="349562"/>
                    <a:pt x="1269076" y="270558"/>
                  </a:cubicBezTo>
                  <a:cubicBezTo>
                    <a:pt x="1231623" y="228001"/>
                    <a:pt x="1197189" y="183000"/>
                    <a:pt x="1157364" y="142096"/>
                  </a:cubicBezTo>
                  <a:cubicBezTo>
                    <a:pt x="1142268" y="126569"/>
                    <a:pt x="1134576" y="134908"/>
                    <a:pt x="1125805" y="144612"/>
                  </a:cubicBezTo>
                  <a:cubicBezTo>
                    <a:pt x="1079151" y="195868"/>
                    <a:pt x="1032353" y="246835"/>
                    <a:pt x="987064" y="299313"/>
                  </a:cubicBezTo>
                  <a:cubicBezTo>
                    <a:pt x="933933" y="360632"/>
                    <a:pt x="884022" y="424676"/>
                    <a:pt x="837540" y="491179"/>
                  </a:cubicBezTo>
                  <a:cubicBezTo>
                    <a:pt x="780627" y="571605"/>
                    <a:pt x="729982" y="656303"/>
                    <a:pt x="686074" y="744508"/>
                  </a:cubicBezTo>
                  <a:cubicBezTo>
                    <a:pt x="660698" y="796697"/>
                    <a:pt x="642942" y="851763"/>
                    <a:pt x="623676" y="906469"/>
                  </a:cubicBezTo>
                  <a:cubicBezTo>
                    <a:pt x="621247" y="911731"/>
                    <a:pt x="622210" y="917934"/>
                    <a:pt x="626120" y="922212"/>
                  </a:cubicBezTo>
                  <a:cubicBezTo>
                    <a:pt x="683055" y="872897"/>
                    <a:pt x="739630" y="823296"/>
                    <a:pt x="796851" y="774485"/>
                  </a:cubicBezTo>
                  <a:cubicBezTo>
                    <a:pt x="851342" y="728046"/>
                    <a:pt x="907413" y="683404"/>
                    <a:pt x="961185" y="636103"/>
                  </a:cubicBezTo>
                  <a:cubicBezTo>
                    <a:pt x="1014956" y="588801"/>
                    <a:pt x="1069015" y="545022"/>
                    <a:pt x="1124152" y="500308"/>
                  </a:cubicBezTo>
                  <a:cubicBezTo>
                    <a:pt x="1138530" y="488878"/>
                    <a:pt x="1148019" y="486794"/>
                    <a:pt x="1161390" y="501818"/>
                  </a:cubicBezTo>
                  <a:cubicBezTo>
                    <a:pt x="1231839" y="580534"/>
                    <a:pt x="1305163" y="656374"/>
                    <a:pt x="1371730" y="738685"/>
                  </a:cubicBezTo>
                  <a:cubicBezTo>
                    <a:pt x="1466118" y="855429"/>
                    <a:pt x="1553676" y="976271"/>
                    <a:pt x="1620531" y="1111274"/>
                  </a:cubicBezTo>
                  <a:cubicBezTo>
                    <a:pt x="1628366" y="1127017"/>
                    <a:pt x="1629157" y="1136650"/>
                    <a:pt x="1615714" y="1150309"/>
                  </a:cubicBezTo>
                  <a:cubicBezTo>
                    <a:pt x="1524152" y="1242000"/>
                    <a:pt x="1426422" y="1327315"/>
                    <a:pt x="1323207" y="1405651"/>
                  </a:cubicBezTo>
                  <a:cubicBezTo>
                    <a:pt x="1284819" y="1435268"/>
                    <a:pt x="1244131" y="1461722"/>
                    <a:pt x="1206175" y="1493353"/>
                  </a:cubicBezTo>
                  <a:cubicBezTo>
                    <a:pt x="1172697" y="1461744"/>
                    <a:pt x="1142426" y="1426900"/>
                    <a:pt x="1115813" y="1389332"/>
                  </a:cubicBezTo>
                  <a:cubicBezTo>
                    <a:pt x="1104024" y="1372511"/>
                    <a:pt x="1108624" y="1364603"/>
                    <a:pt x="1120630" y="1354108"/>
                  </a:cubicBezTo>
                  <a:cubicBezTo>
                    <a:pt x="1210438" y="1276664"/>
                    <a:pt x="1297061" y="1195763"/>
                    <a:pt x="1380500" y="1111418"/>
                  </a:cubicBezTo>
                  <a:cubicBezTo>
                    <a:pt x="1390176" y="1103539"/>
                    <a:pt x="1392563" y="1089744"/>
                    <a:pt x="1386108" y="1079069"/>
                  </a:cubicBezTo>
                  <a:cubicBezTo>
                    <a:pt x="1357648" y="1017412"/>
                    <a:pt x="1320913" y="959924"/>
                    <a:pt x="1276912" y="908194"/>
                  </a:cubicBezTo>
                  <a:cubicBezTo>
                    <a:pt x="1240781" y="865285"/>
                    <a:pt x="1201129" y="825459"/>
                    <a:pt x="1158370" y="789149"/>
                  </a:cubicBezTo>
                  <a:cubicBezTo>
                    <a:pt x="1148162" y="780667"/>
                    <a:pt x="1141405" y="777935"/>
                    <a:pt x="1128250" y="783758"/>
                  </a:cubicBezTo>
                  <a:cubicBezTo>
                    <a:pt x="1033215" y="825596"/>
                    <a:pt x="950186" y="885837"/>
                    <a:pt x="868810" y="949098"/>
                  </a:cubicBezTo>
                  <a:cubicBezTo>
                    <a:pt x="767162" y="1028173"/>
                    <a:pt x="677304" y="1119613"/>
                    <a:pt x="586439" y="1210190"/>
                  </a:cubicBezTo>
                  <a:cubicBezTo>
                    <a:pt x="570121" y="1226437"/>
                    <a:pt x="560200" y="1248578"/>
                    <a:pt x="538490" y="1261302"/>
                  </a:cubicBezTo>
                  <a:cubicBezTo>
                    <a:pt x="492210" y="1180487"/>
                    <a:pt x="452291" y="1096200"/>
                    <a:pt x="419086" y="1009195"/>
                  </a:cubicBezTo>
                  <a:cubicBezTo>
                    <a:pt x="387744" y="928265"/>
                    <a:pt x="361735" y="845372"/>
                    <a:pt x="341233" y="761041"/>
                  </a:cubicBezTo>
                  <a:cubicBezTo>
                    <a:pt x="334547" y="732287"/>
                    <a:pt x="356114" y="723876"/>
                    <a:pt x="366825" y="711152"/>
                  </a:cubicBezTo>
                  <a:cubicBezTo>
                    <a:pt x="468473" y="591310"/>
                    <a:pt x="576814" y="477305"/>
                    <a:pt x="691322" y="369690"/>
                  </a:cubicBezTo>
                  <a:cubicBezTo>
                    <a:pt x="780533" y="285295"/>
                    <a:pt x="872333" y="203703"/>
                    <a:pt x="968948" y="127504"/>
                  </a:cubicBezTo>
                  <a:cubicBezTo>
                    <a:pt x="1020851" y="86621"/>
                    <a:pt x="1073472" y="46652"/>
                    <a:pt x="1126812" y="7596"/>
                  </a:cubicBezTo>
                  <a:cubicBezTo>
                    <a:pt x="1133246" y="2888"/>
                    <a:pt x="1138512" y="282"/>
                    <a:pt x="1143913" y="21"/>
                  </a:cubicBezTo>
                  <a:close/>
                </a:path>
              </a:pathLst>
            </a:custGeom>
            <a:solidFill>
              <a:srgbClr val="CFA726"/>
            </a:solidFill>
            <a:ln w="7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506000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 descr="卡通人物&#10;&#10;低可信度描述已自动生成">
            <a:extLst>
              <a:ext uri="{FF2B5EF4-FFF2-40B4-BE49-F238E27FC236}">
                <a16:creationId xmlns:a16="http://schemas.microsoft.com/office/drawing/2014/main" id="{E110E342-1B66-19C5-84A1-C47753706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74"/>
          <a:stretch>
            <a:fillRect/>
          </a:stretch>
        </p:blipFill>
        <p:spPr>
          <a:xfrm>
            <a:off x="684028" y="216119"/>
            <a:ext cx="3600000" cy="5832033"/>
          </a:xfrm>
          <a:custGeom>
            <a:avLst/>
            <a:gdLst>
              <a:gd name="connsiteX0" fmla="*/ 0 w 3600000"/>
              <a:gd name="connsiteY0" fmla="*/ 0 h 5832033"/>
              <a:gd name="connsiteX1" fmla="*/ 3517160 w 3600000"/>
              <a:gd name="connsiteY1" fmla="*/ 0 h 5832033"/>
              <a:gd name="connsiteX2" fmla="*/ 3593509 w 3600000"/>
              <a:gd name="connsiteY2" fmla="*/ 50607 h 5832033"/>
              <a:gd name="connsiteX3" fmla="*/ 3600000 w 3600000"/>
              <a:gd name="connsiteY3" fmla="*/ 82761 h 5832033"/>
              <a:gd name="connsiteX4" fmla="*/ 3600000 w 3600000"/>
              <a:gd name="connsiteY4" fmla="*/ 5749272 h 5832033"/>
              <a:gd name="connsiteX5" fmla="*/ 3593509 w 3600000"/>
              <a:gd name="connsiteY5" fmla="*/ 5781426 h 5832033"/>
              <a:gd name="connsiteX6" fmla="*/ 3517160 w 3600000"/>
              <a:gd name="connsiteY6" fmla="*/ 5832033 h 5832033"/>
              <a:gd name="connsiteX7" fmla="*/ 0 w 3600000"/>
              <a:gd name="connsiteY7" fmla="*/ 5832033 h 583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5832033">
                <a:moveTo>
                  <a:pt x="0" y="0"/>
                </a:moveTo>
                <a:lnTo>
                  <a:pt x="3517160" y="0"/>
                </a:lnTo>
                <a:cubicBezTo>
                  <a:pt x="3551482" y="0"/>
                  <a:pt x="3580930" y="20868"/>
                  <a:pt x="3593509" y="50607"/>
                </a:cubicBezTo>
                <a:lnTo>
                  <a:pt x="3600000" y="82761"/>
                </a:lnTo>
                <a:lnTo>
                  <a:pt x="3600000" y="5749272"/>
                </a:lnTo>
                <a:lnTo>
                  <a:pt x="3593509" y="5781426"/>
                </a:lnTo>
                <a:cubicBezTo>
                  <a:pt x="3580930" y="5811166"/>
                  <a:pt x="3551482" y="5832033"/>
                  <a:pt x="3517160" y="5832033"/>
                </a:cubicBezTo>
                <a:lnTo>
                  <a:pt x="0" y="5832033"/>
                </a:lnTo>
                <a:close/>
              </a:path>
            </a:pathLst>
          </a:custGeom>
        </p:spPr>
      </p:pic>
      <p:sp>
        <p:nvSpPr>
          <p:cNvPr id="15" name="4级件：技能描述框(字)">
            <a:extLst>
              <a:ext uri="{FF2B5EF4-FFF2-40B4-BE49-F238E27FC236}">
                <a16:creationId xmlns:a16="http://schemas.microsoft.com/office/drawing/2014/main" id="{940FFD10-5702-99DF-1EA0-597C145D147D}"/>
              </a:ext>
            </a:extLst>
          </p:cNvPr>
          <p:cNvSpPr txBox="1"/>
          <p:nvPr/>
        </p:nvSpPr>
        <p:spPr>
          <a:xfrm>
            <a:off x="684003" y="3959921"/>
            <a:ext cx="3600022" cy="1908215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700" dirty="0">
                <a:ln w="6350">
                  <a:solidFill>
                    <a:srgbClr val="CFA726"/>
                  </a:solidFill>
                </a:ln>
                <a:solidFill>
                  <a:srgbClr val="EAD1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拟造</a:t>
            </a:r>
            <a:endParaRPr lang="en-US" altLang="zh-CN" sz="1700" dirty="0">
              <a:ln w="6350">
                <a:solidFill>
                  <a:srgbClr val="CFA726"/>
                </a:solidFill>
              </a:ln>
              <a:solidFill>
                <a:srgbClr val="EAD18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出牌阶段开始时，若场上没有“阳华”，则你可以弃一张牌令一名角色使用“阳华”。准备阶段，你可以弃置一张牌，移动场上“阳华的位置；当阳华所在区域变动时，你摸两张牌。</a:t>
            </a:r>
          </a:p>
          <a:p>
            <a:r>
              <a:rPr lang="zh-CN" altLang="en-US" sz="1700" dirty="0">
                <a:ln w="6350">
                  <a:solidFill>
                    <a:srgbClr val="CFA726"/>
                  </a:solidFill>
                </a:ln>
                <a:solidFill>
                  <a:srgbClr val="EAD1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白垩</a:t>
            </a:r>
            <a:endParaRPr lang="en-US" altLang="zh-CN" sz="1700" dirty="0">
              <a:ln w="6350">
                <a:solidFill>
                  <a:srgbClr val="CFA726"/>
                </a:solidFill>
              </a:ln>
              <a:solidFill>
                <a:srgbClr val="EAD18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出牌阶段限一次，你可以弃置两张牌并选择一项：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1.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令一名角色下次造成的元素伤害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+1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；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2.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令一名角色摸两张牌；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3.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令一名其他角色进行一次判定：若为红，跳过下次摸牌阶段，若为黑，跳过下次出牌阶段和弃牌阶段。</a:t>
            </a: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A247D3A7-6EC9-0EAB-63C2-17725211F3D1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mzerh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E3F2737-6B52-325E-1B90-7857868CBF51}"/>
              </a:ext>
            </a:extLst>
          </p:cNvPr>
          <p:cNvGrpSpPr/>
          <p:nvPr/>
        </p:nvGrpSpPr>
        <p:grpSpPr>
          <a:xfrm>
            <a:off x="180025" y="216103"/>
            <a:ext cx="4104023" cy="5832050"/>
            <a:chOff x="180025" y="216103"/>
            <a:chExt cx="4104023" cy="5832050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FC8F4398-2B84-67FC-1706-7ADBCFCA6E02}"/>
                </a:ext>
              </a:extLst>
            </p:cNvPr>
            <p:cNvSpPr/>
            <p:nvPr/>
          </p:nvSpPr>
          <p:spPr>
            <a:xfrm>
              <a:off x="180025" y="216120"/>
              <a:ext cx="504003" cy="5832033"/>
            </a:xfrm>
            <a:custGeom>
              <a:avLst/>
              <a:gdLst>
                <a:gd name="connsiteX0" fmla="*/ 41430 w 252000"/>
                <a:gd name="connsiteY0" fmla="*/ 0 h 2916000"/>
                <a:gd name="connsiteX1" fmla="*/ 252000 w 252000"/>
                <a:gd name="connsiteY1" fmla="*/ 0 h 2916000"/>
                <a:gd name="connsiteX2" fmla="*/ 252000 w 252000"/>
                <a:gd name="connsiteY2" fmla="*/ 2916000 h 2916000"/>
                <a:gd name="connsiteX3" fmla="*/ 41430 w 252000"/>
                <a:gd name="connsiteY3" fmla="*/ 2916000 h 2916000"/>
                <a:gd name="connsiteX4" fmla="*/ 0 w 252000"/>
                <a:gd name="connsiteY4" fmla="*/ 2874570 h 2916000"/>
                <a:gd name="connsiteX5" fmla="*/ 0 w 252000"/>
                <a:gd name="connsiteY5" fmla="*/ 41430 h 2916000"/>
                <a:gd name="connsiteX6" fmla="*/ 41430 w 252000"/>
                <a:gd name="connsiteY6" fmla="*/ 0 h 29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000" h="2916000">
                  <a:moveTo>
                    <a:pt x="41430" y="0"/>
                  </a:moveTo>
                  <a:lnTo>
                    <a:pt x="252000" y="0"/>
                  </a:lnTo>
                  <a:lnTo>
                    <a:pt x="252000" y="2916000"/>
                  </a:lnTo>
                  <a:lnTo>
                    <a:pt x="41430" y="2916000"/>
                  </a:lnTo>
                  <a:cubicBezTo>
                    <a:pt x="18549" y="2916000"/>
                    <a:pt x="0" y="2897451"/>
                    <a:pt x="0" y="2874570"/>
                  </a:cubicBezTo>
                  <a:lnTo>
                    <a:pt x="0" y="41430"/>
                  </a:lnTo>
                  <a:cubicBezTo>
                    <a:pt x="0" y="18549"/>
                    <a:pt x="18549" y="0"/>
                    <a:pt x="41430" y="0"/>
                  </a:cubicBezTo>
                  <a:close/>
                </a:path>
              </a:pathLst>
            </a:custGeom>
            <a:solidFill>
              <a:srgbClr val="CFA726"/>
            </a:solidFill>
            <a:ln>
              <a:solidFill>
                <a:srgbClr val="CFA7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>
                <a:solidFill>
                  <a:schemeClr val="bg1"/>
                </a:solidFill>
              </a:endParaRP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6AE0158F-CC2C-4F0B-737B-AB7A27E87B81}"/>
                </a:ext>
              </a:extLst>
            </p:cNvPr>
            <p:cNvSpPr/>
            <p:nvPr/>
          </p:nvSpPr>
          <p:spPr>
            <a:xfrm>
              <a:off x="180025" y="216103"/>
              <a:ext cx="4104023" cy="5832033"/>
            </a:xfrm>
            <a:prstGeom prst="roundRect">
              <a:avLst>
                <a:gd name="adj" fmla="val 2019"/>
              </a:avLst>
            </a:prstGeom>
            <a:noFill/>
            <a:ln>
              <a:solidFill>
                <a:srgbClr val="CFA7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 dirty="0">
                <a:solidFill>
                  <a:schemeClr val="bg1"/>
                </a:solidFill>
              </a:endParaRPr>
            </a:p>
          </p:txBody>
        </p:sp>
      </p:grp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B85745D9-F2F2-5CDD-F777-0E5BAD18F411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9D6DF0BE-16C6-EB0D-81A5-1B745437C3D4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sp>
        <p:nvSpPr>
          <p:cNvPr id="8" name="八边形 7">
            <a:extLst>
              <a:ext uri="{FF2B5EF4-FFF2-40B4-BE49-F238E27FC236}">
                <a16:creationId xmlns:a16="http://schemas.microsoft.com/office/drawing/2014/main" id="{6D1994B8-DA0C-5D8B-0720-F8497B9DDB3B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9" name="八边形 8">
            <a:extLst>
              <a:ext uri="{FF2B5EF4-FFF2-40B4-BE49-F238E27FC236}">
                <a16:creationId xmlns:a16="http://schemas.microsoft.com/office/drawing/2014/main" id="{BD4ED6E4-5513-F423-57AF-B941009772AC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0" name="八边形 9">
            <a:extLst>
              <a:ext uri="{FF2B5EF4-FFF2-40B4-BE49-F238E27FC236}">
                <a16:creationId xmlns:a16="http://schemas.microsoft.com/office/drawing/2014/main" id="{6F7A38A1-EF5D-7C69-868C-285C6C0EC899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1" name="八边形 10">
            <a:extLst>
              <a:ext uri="{FF2B5EF4-FFF2-40B4-BE49-F238E27FC236}">
                <a16:creationId xmlns:a16="http://schemas.microsoft.com/office/drawing/2014/main" id="{2BB6D16C-E566-B4CC-76B3-21AA9FAF4AFA}"/>
              </a:ext>
            </a:extLst>
          </p:cNvPr>
          <p:cNvSpPr/>
          <p:nvPr/>
        </p:nvSpPr>
        <p:spPr>
          <a:xfrm>
            <a:off x="288026" y="456286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4468EBF-DF76-BBEA-D6A1-244EA4403B4D}"/>
              </a:ext>
            </a:extLst>
          </p:cNvPr>
          <p:cNvSpPr txBox="1"/>
          <p:nvPr/>
        </p:nvSpPr>
        <p:spPr>
          <a:xfrm>
            <a:off x="31917" y="813200"/>
            <a:ext cx="800219" cy="2405467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阿贝多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白垩之子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903A0192-3D5F-08BC-7B65-576D66286D63}"/>
              </a:ext>
            </a:extLst>
          </p:cNvPr>
          <p:cNvGrpSpPr/>
          <p:nvPr/>
        </p:nvGrpSpPr>
        <p:grpSpPr>
          <a:xfrm>
            <a:off x="77076" y="96309"/>
            <a:ext cx="709896" cy="725322"/>
            <a:chOff x="4595049" y="3426309"/>
            <a:chExt cx="709896" cy="725322"/>
          </a:xfrm>
        </p:grpSpPr>
        <p:sp>
          <p:nvSpPr>
            <p:cNvPr id="16" name="2级件：*蒙德神之眼底框">
              <a:extLst>
                <a:ext uri="{FF2B5EF4-FFF2-40B4-BE49-F238E27FC236}">
                  <a16:creationId xmlns:a16="http://schemas.microsoft.com/office/drawing/2014/main" id="{00A92194-7F40-4337-B69E-AC449F05CB9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95049" y="3426309"/>
              <a:ext cx="709896" cy="725322"/>
            </a:xfrm>
            <a:custGeom>
              <a:avLst/>
              <a:gdLst>
                <a:gd name="connsiteX0" fmla="*/ 1406844 w 2813690"/>
                <a:gd name="connsiteY0" fmla="*/ 2605411 h 2874832"/>
                <a:gd name="connsiteX1" fmla="*/ 1462247 w 2813690"/>
                <a:gd name="connsiteY1" fmla="*/ 2608209 h 2874832"/>
                <a:gd name="connsiteX2" fmla="*/ 1487813 w 2813690"/>
                <a:gd name="connsiteY2" fmla="*/ 2629303 h 2874832"/>
                <a:gd name="connsiteX3" fmla="*/ 1548323 w 2813690"/>
                <a:gd name="connsiteY3" fmla="*/ 2702641 h 2874832"/>
                <a:gd name="connsiteX4" fmla="*/ 1529460 w 2813690"/>
                <a:gd name="connsiteY4" fmla="*/ 2718204 h 2874832"/>
                <a:gd name="connsiteX5" fmla="*/ 1419562 w 2813690"/>
                <a:gd name="connsiteY5" fmla="*/ 2851402 h 2874832"/>
                <a:gd name="connsiteX6" fmla="*/ 1406845 w 2813690"/>
                <a:gd name="connsiteY6" fmla="*/ 2874832 h 2874832"/>
                <a:gd name="connsiteX7" fmla="*/ 1394127 w 2813690"/>
                <a:gd name="connsiteY7" fmla="*/ 2851402 h 2874832"/>
                <a:gd name="connsiteX8" fmla="*/ 1284229 w 2813690"/>
                <a:gd name="connsiteY8" fmla="*/ 2718204 h 2874832"/>
                <a:gd name="connsiteX9" fmla="*/ 1265373 w 2813690"/>
                <a:gd name="connsiteY9" fmla="*/ 2702646 h 2874832"/>
                <a:gd name="connsiteX10" fmla="*/ 1325886 w 2813690"/>
                <a:gd name="connsiteY10" fmla="*/ 2629303 h 2874832"/>
                <a:gd name="connsiteX11" fmla="*/ 1351454 w 2813690"/>
                <a:gd name="connsiteY11" fmla="*/ 2608208 h 2874832"/>
                <a:gd name="connsiteX12" fmla="*/ 1588849 w 2813690"/>
                <a:gd name="connsiteY12" fmla="*/ 2380296 h 2874832"/>
                <a:gd name="connsiteX13" fmla="*/ 1678498 w 2813690"/>
                <a:gd name="connsiteY13" fmla="*/ 2488951 h 2874832"/>
                <a:gd name="connsiteX14" fmla="*/ 1794890 w 2813690"/>
                <a:gd name="connsiteY14" fmla="*/ 2584983 h 2874832"/>
                <a:gd name="connsiteX15" fmla="*/ 1743717 w 2813690"/>
                <a:gd name="connsiteY15" fmla="*/ 2592793 h 2874832"/>
                <a:gd name="connsiteX16" fmla="*/ 1615648 w 2813690"/>
                <a:gd name="connsiteY16" fmla="*/ 2629120 h 2874832"/>
                <a:gd name="connsiteX17" fmla="*/ 1569720 w 2813690"/>
                <a:gd name="connsiteY17" fmla="*/ 2649872 h 2874832"/>
                <a:gd name="connsiteX18" fmla="*/ 1444046 w 2813690"/>
                <a:gd name="connsiteY18" fmla="*/ 2546181 h 2874832"/>
                <a:gd name="connsiteX19" fmla="*/ 1429258 w 2813690"/>
                <a:gd name="connsiteY19" fmla="*/ 2537197 h 2874832"/>
                <a:gd name="connsiteX20" fmla="*/ 1435072 w 2813690"/>
                <a:gd name="connsiteY20" fmla="*/ 2528807 h 2874832"/>
                <a:gd name="connsiteX21" fmla="*/ 1506719 w 2813690"/>
                <a:gd name="connsiteY21" fmla="*/ 2448059 h 2874832"/>
                <a:gd name="connsiteX22" fmla="*/ 1224841 w 2813690"/>
                <a:gd name="connsiteY22" fmla="*/ 2380296 h 2874832"/>
                <a:gd name="connsiteX23" fmla="*/ 1306971 w 2813690"/>
                <a:gd name="connsiteY23" fmla="*/ 2448059 h 2874832"/>
                <a:gd name="connsiteX24" fmla="*/ 1378618 w 2813690"/>
                <a:gd name="connsiteY24" fmla="*/ 2528807 h 2874832"/>
                <a:gd name="connsiteX25" fmla="*/ 1384432 w 2813690"/>
                <a:gd name="connsiteY25" fmla="*/ 2537197 h 2874832"/>
                <a:gd name="connsiteX26" fmla="*/ 1369644 w 2813690"/>
                <a:gd name="connsiteY26" fmla="*/ 2546181 h 2874832"/>
                <a:gd name="connsiteX27" fmla="*/ 1243970 w 2813690"/>
                <a:gd name="connsiteY27" fmla="*/ 2649872 h 2874832"/>
                <a:gd name="connsiteX28" fmla="*/ 1198042 w 2813690"/>
                <a:gd name="connsiteY28" fmla="*/ 2629120 h 2874832"/>
                <a:gd name="connsiteX29" fmla="*/ 1069973 w 2813690"/>
                <a:gd name="connsiteY29" fmla="*/ 2592793 h 2874832"/>
                <a:gd name="connsiteX30" fmla="*/ 1018800 w 2813690"/>
                <a:gd name="connsiteY30" fmla="*/ 2584983 h 2874832"/>
                <a:gd name="connsiteX31" fmla="*/ 1135192 w 2813690"/>
                <a:gd name="connsiteY31" fmla="*/ 2488951 h 2874832"/>
                <a:gd name="connsiteX32" fmla="*/ 989420 w 2813690"/>
                <a:gd name="connsiteY32" fmla="*/ 2258412 h 2874832"/>
                <a:gd name="connsiteX33" fmla="*/ 1018182 w 2813690"/>
                <a:gd name="connsiteY33" fmla="*/ 2267914 h 2874832"/>
                <a:gd name="connsiteX34" fmla="*/ 1051986 w 2813690"/>
                <a:gd name="connsiteY34" fmla="*/ 2295467 h 2874832"/>
                <a:gd name="connsiteX35" fmla="*/ 1059859 w 2813690"/>
                <a:gd name="connsiteY35" fmla="*/ 2393332 h 2874832"/>
                <a:gd name="connsiteX36" fmla="*/ 1006236 w 2813690"/>
                <a:gd name="connsiteY36" fmla="*/ 2444639 h 2874832"/>
                <a:gd name="connsiteX37" fmla="*/ 923971 w 2813690"/>
                <a:gd name="connsiteY37" fmla="*/ 2447173 h 2874832"/>
                <a:gd name="connsiteX38" fmla="*/ 941890 w 2813690"/>
                <a:gd name="connsiteY38" fmla="*/ 2431337 h 2874832"/>
                <a:gd name="connsiteX39" fmla="*/ 964017 w 2813690"/>
                <a:gd name="connsiteY39" fmla="*/ 2378287 h 2874832"/>
                <a:gd name="connsiteX40" fmla="*/ 930215 w 2813690"/>
                <a:gd name="connsiteY40" fmla="*/ 2306235 h 2874832"/>
                <a:gd name="connsiteX41" fmla="*/ 949357 w 2813690"/>
                <a:gd name="connsiteY41" fmla="*/ 2268863 h 2874832"/>
                <a:gd name="connsiteX42" fmla="*/ 989420 w 2813690"/>
                <a:gd name="connsiteY42" fmla="*/ 2258412 h 2874832"/>
                <a:gd name="connsiteX43" fmla="*/ 1824271 w 2813690"/>
                <a:gd name="connsiteY43" fmla="*/ 2257340 h 2874832"/>
                <a:gd name="connsiteX44" fmla="*/ 1864334 w 2813690"/>
                <a:gd name="connsiteY44" fmla="*/ 2267791 h 2874832"/>
                <a:gd name="connsiteX45" fmla="*/ 1883476 w 2813690"/>
                <a:gd name="connsiteY45" fmla="*/ 2305163 h 2874832"/>
                <a:gd name="connsiteX46" fmla="*/ 1849674 w 2813690"/>
                <a:gd name="connsiteY46" fmla="*/ 2377215 h 2874832"/>
                <a:gd name="connsiteX47" fmla="*/ 1871801 w 2813690"/>
                <a:gd name="connsiteY47" fmla="*/ 2430265 h 2874832"/>
                <a:gd name="connsiteX48" fmla="*/ 1889720 w 2813690"/>
                <a:gd name="connsiteY48" fmla="*/ 2446101 h 2874832"/>
                <a:gd name="connsiteX49" fmla="*/ 1807455 w 2813690"/>
                <a:gd name="connsiteY49" fmla="*/ 2443567 h 2874832"/>
                <a:gd name="connsiteX50" fmla="*/ 1753833 w 2813690"/>
                <a:gd name="connsiteY50" fmla="*/ 2392260 h 2874832"/>
                <a:gd name="connsiteX51" fmla="*/ 1761706 w 2813690"/>
                <a:gd name="connsiteY51" fmla="*/ 2294395 h 2874832"/>
                <a:gd name="connsiteX52" fmla="*/ 1795509 w 2813690"/>
                <a:gd name="connsiteY52" fmla="*/ 2266842 h 2874832"/>
                <a:gd name="connsiteX53" fmla="*/ 1824271 w 2813690"/>
                <a:gd name="connsiteY53" fmla="*/ 2257340 h 2874832"/>
                <a:gd name="connsiteX54" fmla="*/ 1316845 w 2813690"/>
                <a:gd name="connsiteY54" fmla="*/ 2250000 h 2874832"/>
                <a:gd name="connsiteX55" fmla="*/ 1406845 w 2813690"/>
                <a:gd name="connsiteY55" fmla="*/ 2370000 h 2874832"/>
                <a:gd name="connsiteX56" fmla="*/ 1496845 w 2813690"/>
                <a:gd name="connsiteY56" fmla="*/ 2250000 h 2874832"/>
                <a:gd name="connsiteX57" fmla="*/ 2062233 w 2813690"/>
                <a:gd name="connsiteY57" fmla="*/ 2091088 h 2874832"/>
                <a:gd name="connsiteX58" fmla="*/ 2096440 w 2813690"/>
                <a:gd name="connsiteY58" fmla="*/ 2150603 h 2874832"/>
                <a:gd name="connsiteX59" fmla="*/ 2334024 w 2813690"/>
                <a:gd name="connsiteY59" fmla="*/ 2346247 h 2874832"/>
                <a:gd name="connsiteX60" fmla="*/ 2405108 w 2813690"/>
                <a:gd name="connsiteY60" fmla="*/ 2368313 h 2874832"/>
                <a:gd name="connsiteX61" fmla="*/ 2394476 w 2813690"/>
                <a:gd name="connsiteY61" fmla="*/ 2372204 h 2874832"/>
                <a:gd name="connsiteX62" fmla="*/ 2126844 w 2813690"/>
                <a:gd name="connsiteY62" fmla="*/ 2412666 h 2874832"/>
                <a:gd name="connsiteX63" fmla="*/ 1945463 w 2813690"/>
                <a:gd name="connsiteY63" fmla="*/ 2394381 h 2874832"/>
                <a:gd name="connsiteX64" fmla="*/ 1898203 w 2813690"/>
                <a:gd name="connsiteY64" fmla="*/ 2382230 h 2874832"/>
                <a:gd name="connsiteX65" fmla="*/ 1920004 w 2813690"/>
                <a:gd name="connsiteY65" fmla="*/ 2367531 h 2874832"/>
                <a:gd name="connsiteX66" fmla="*/ 1959545 w 2813690"/>
                <a:gd name="connsiteY66" fmla="*/ 2272071 h 2874832"/>
                <a:gd name="connsiteX67" fmla="*/ 1920004 w 2813690"/>
                <a:gd name="connsiteY67" fmla="*/ 2176612 h 2874832"/>
                <a:gd name="connsiteX68" fmla="*/ 1914256 w 2813690"/>
                <a:gd name="connsiteY68" fmla="*/ 2172737 h 2874832"/>
                <a:gd name="connsiteX69" fmla="*/ 1968704 w 2813690"/>
                <a:gd name="connsiteY69" fmla="*/ 2151284 h 2874832"/>
                <a:gd name="connsiteX70" fmla="*/ 2036511 w 2813690"/>
                <a:gd name="connsiteY70" fmla="*/ 2112310 h 2874832"/>
                <a:gd name="connsiteX71" fmla="*/ 751457 w 2813690"/>
                <a:gd name="connsiteY71" fmla="*/ 2091088 h 2874832"/>
                <a:gd name="connsiteX72" fmla="*/ 777179 w 2813690"/>
                <a:gd name="connsiteY72" fmla="*/ 2112310 h 2874832"/>
                <a:gd name="connsiteX73" fmla="*/ 844986 w 2813690"/>
                <a:gd name="connsiteY73" fmla="*/ 2151284 h 2874832"/>
                <a:gd name="connsiteX74" fmla="*/ 899434 w 2813690"/>
                <a:gd name="connsiteY74" fmla="*/ 2172737 h 2874832"/>
                <a:gd name="connsiteX75" fmla="*/ 893686 w 2813690"/>
                <a:gd name="connsiteY75" fmla="*/ 2176612 h 2874832"/>
                <a:gd name="connsiteX76" fmla="*/ 854145 w 2813690"/>
                <a:gd name="connsiteY76" fmla="*/ 2272071 h 2874832"/>
                <a:gd name="connsiteX77" fmla="*/ 893686 w 2813690"/>
                <a:gd name="connsiteY77" fmla="*/ 2367531 h 2874832"/>
                <a:gd name="connsiteX78" fmla="*/ 915487 w 2813690"/>
                <a:gd name="connsiteY78" fmla="*/ 2382230 h 2874832"/>
                <a:gd name="connsiteX79" fmla="*/ 868227 w 2813690"/>
                <a:gd name="connsiteY79" fmla="*/ 2394381 h 2874832"/>
                <a:gd name="connsiteX80" fmla="*/ 686846 w 2813690"/>
                <a:gd name="connsiteY80" fmla="*/ 2412666 h 2874832"/>
                <a:gd name="connsiteX81" fmla="*/ 419214 w 2813690"/>
                <a:gd name="connsiteY81" fmla="*/ 2372204 h 2874832"/>
                <a:gd name="connsiteX82" fmla="*/ 408582 w 2813690"/>
                <a:gd name="connsiteY82" fmla="*/ 2368313 h 2874832"/>
                <a:gd name="connsiteX83" fmla="*/ 479666 w 2813690"/>
                <a:gd name="connsiteY83" fmla="*/ 2346247 h 2874832"/>
                <a:gd name="connsiteX84" fmla="*/ 717250 w 2813690"/>
                <a:gd name="connsiteY84" fmla="*/ 2150603 h 2874832"/>
                <a:gd name="connsiteX85" fmla="*/ 2159258 w 2813690"/>
                <a:gd name="connsiteY85" fmla="*/ 869957 h 2874832"/>
                <a:gd name="connsiteX86" fmla="*/ 2213258 w 2813690"/>
                <a:gd name="connsiteY86" fmla="*/ 963487 h 2874832"/>
                <a:gd name="connsiteX87" fmla="*/ 2248612 w 2813690"/>
                <a:gd name="connsiteY87" fmla="*/ 880722 h 2874832"/>
                <a:gd name="connsiteX88" fmla="*/ 654432 w 2813690"/>
                <a:gd name="connsiteY88" fmla="*/ 869957 h 2874832"/>
                <a:gd name="connsiteX89" fmla="*/ 565078 w 2813690"/>
                <a:gd name="connsiteY89" fmla="*/ 880722 h 2874832"/>
                <a:gd name="connsiteX90" fmla="*/ 600432 w 2813690"/>
                <a:gd name="connsiteY90" fmla="*/ 963487 h 2874832"/>
                <a:gd name="connsiteX91" fmla="*/ 1406846 w 2813690"/>
                <a:gd name="connsiteY91" fmla="*/ 180000 h 2874832"/>
                <a:gd name="connsiteX92" fmla="*/ 1271846 w 2813690"/>
                <a:gd name="connsiteY92" fmla="*/ 450000 h 2874832"/>
                <a:gd name="connsiteX93" fmla="*/ 1541846 w 2813690"/>
                <a:gd name="connsiteY93" fmla="*/ 450000 h 2874832"/>
                <a:gd name="connsiteX94" fmla="*/ 1406847 w 2813690"/>
                <a:gd name="connsiteY94" fmla="*/ 0 h 2874832"/>
                <a:gd name="connsiteX95" fmla="*/ 1663746 w 2813690"/>
                <a:gd name="connsiteY95" fmla="*/ 513798 h 2874832"/>
                <a:gd name="connsiteX96" fmla="*/ 1725802 w 2813690"/>
                <a:gd name="connsiteY96" fmla="*/ 533062 h 2874832"/>
                <a:gd name="connsiteX97" fmla="*/ 1960521 w 2813690"/>
                <a:gd name="connsiteY97" fmla="*/ 378088 h 2874832"/>
                <a:gd name="connsiteX98" fmla="*/ 1943974 w 2813690"/>
                <a:gd name="connsiteY98" fmla="*/ 653771 h 2874832"/>
                <a:gd name="connsiteX99" fmla="*/ 2043242 w 2813690"/>
                <a:gd name="connsiteY99" fmla="*/ 735675 h 2874832"/>
                <a:gd name="connsiteX100" fmla="*/ 2064265 w 2813690"/>
                <a:gd name="connsiteY100" fmla="*/ 761155 h 2874832"/>
                <a:gd name="connsiteX101" fmla="*/ 2365527 w 2813690"/>
                <a:gd name="connsiteY101" fmla="*/ 813222 h 2874832"/>
                <a:gd name="connsiteX102" fmla="*/ 2262408 w 2813690"/>
                <a:gd name="connsiteY102" fmla="*/ 1093575 h 2874832"/>
                <a:gd name="connsiteX103" fmla="*/ 2266384 w 2813690"/>
                <a:gd name="connsiteY103" fmla="*/ 1104439 h 2874832"/>
                <a:gd name="connsiteX104" fmla="*/ 2306846 w 2813690"/>
                <a:gd name="connsiteY104" fmla="*/ 1372071 h 2874832"/>
                <a:gd name="connsiteX105" fmla="*/ 2259558 w 2813690"/>
                <a:gd name="connsiteY105" fmla="*/ 1660727 h 2874832"/>
                <a:gd name="connsiteX106" fmla="*/ 2258770 w 2813690"/>
                <a:gd name="connsiteY106" fmla="*/ 1662560 h 2874832"/>
                <a:gd name="connsiteX107" fmla="*/ 2276393 w 2813690"/>
                <a:gd name="connsiteY107" fmla="*/ 1703727 h 2874832"/>
                <a:gd name="connsiteX108" fmla="*/ 2770521 w 2813690"/>
                <a:gd name="connsiteY108" fmla="*/ 2077444 h 2874832"/>
                <a:gd name="connsiteX109" fmla="*/ 2813690 w 2813690"/>
                <a:gd name="connsiteY109" fmla="*/ 2084033 h 2874832"/>
                <a:gd name="connsiteX110" fmla="*/ 2786329 w 2813690"/>
                <a:gd name="connsiteY110" fmla="*/ 2106607 h 2874832"/>
                <a:gd name="connsiteX111" fmla="*/ 2383770 w 2813690"/>
                <a:gd name="connsiteY111" fmla="*/ 2229572 h 2874832"/>
                <a:gd name="connsiteX112" fmla="*/ 2238665 w 2813690"/>
                <a:gd name="connsiteY112" fmla="*/ 2214944 h 2874832"/>
                <a:gd name="connsiteX113" fmla="*/ 2157756 w 2813690"/>
                <a:gd name="connsiteY113" fmla="*/ 2189829 h 2874832"/>
                <a:gd name="connsiteX114" fmla="*/ 2222351 w 2813690"/>
                <a:gd name="connsiteY114" fmla="*/ 2077948 h 2874832"/>
                <a:gd name="connsiteX115" fmla="*/ 2200389 w 2813690"/>
                <a:gd name="connsiteY115" fmla="*/ 1995985 h 2874832"/>
                <a:gd name="connsiteX116" fmla="*/ 2102634 w 2813690"/>
                <a:gd name="connsiteY116" fmla="*/ 1939546 h 2874832"/>
                <a:gd name="connsiteX117" fmla="*/ 2035562 w 2813690"/>
                <a:gd name="connsiteY117" fmla="*/ 2016056 h 2874832"/>
                <a:gd name="connsiteX118" fmla="*/ 1674478 w 2813690"/>
                <a:gd name="connsiteY118" fmla="*/ 2231609 h 2874832"/>
                <a:gd name="connsiteX119" fmla="*/ 1610875 w 2813690"/>
                <a:gd name="connsiteY119" fmla="*/ 2247963 h 2874832"/>
                <a:gd name="connsiteX120" fmla="*/ 1406847 w 2813690"/>
                <a:gd name="connsiteY120" fmla="*/ 2520000 h 2874832"/>
                <a:gd name="connsiteX121" fmla="*/ 1202820 w 2813690"/>
                <a:gd name="connsiteY121" fmla="*/ 2247964 h 2874832"/>
                <a:gd name="connsiteX122" fmla="*/ 1139214 w 2813690"/>
                <a:gd name="connsiteY122" fmla="*/ 2231609 h 2874832"/>
                <a:gd name="connsiteX123" fmla="*/ 778130 w 2813690"/>
                <a:gd name="connsiteY123" fmla="*/ 2016056 h 2874832"/>
                <a:gd name="connsiteX124" fmla="*/ 711058 w 2813690"/>
                <a:gd name="connsiteY124" fmla="*/ 1939545 h 2874832"/>
                <a:gd name="connsiteX125" fmla="*/ 613301 w 2813690"/>
                <a:gd name="connsiteY125" fmla="*/ 1995985 h 2874832"/>
                <a:gd name="connsiteX126" fmla="*/ 591339 w 2813690"/>
                <a:gd name="connsiteY126" fmla="*/ 2077948 h 2874832"/>
                <a:gd name="connsiteX127" fmla="*/ 655934 w 2813690"/>
                <a:gd name="connsiteY127" fmla="*/ 2189829 h 2874832"/>
                <a:gd name="connsiteX128" fmla="*/ 575025 w 2813690"/>
                <a:gd name="connsiteY128" fmla="*/ 2214944 h 2874832"/>
                <a:gd name="connsiteX129" fmla="*/ 429920 w 2813690"/>
                <a:gd name="connsiteY129" fmla="*/ 2229572 h 2874832"/>
                <a:gd name="connsiteX130" fmla="*/ 27361 w 2813690"/>
                <a:gd name="connsiteY130" fmla="*/ 2106607 h 2874832"/>
                <a:gd name="connsiteX131" fmla="*/ 0 w 2813690"/>
                <a:gd name="connsiteY131" fmla="*/ 2084033 h 2874832"/>
                <a:gd name="connsiteX132" fmla="*/ 43169 w 2813690"/>
                <a:gd name="connsiteY132" fmla="*/ 2077444 h 2874832"/>
                <a:gd name="connsiteX133" fmla="*/ 537298 w 2813690"/>
                <a:gd name="connsiteY133" fmla="*/ 1703727 h 2874832"/>
                <a:gd name="connsiteX134" fmla="*/ 554921 w 2813690"/>
                <a:gd name="connsiteY134" fmla="*/ 1662558 h 2874832"/>
                <a:gd name="connsiteX135" fmla="*/ 554134 w 2813690"/>
                <a:gd name="connsiteY135" fmla="*/ 1660727 h 2874832"/>
                <a:gd name="connsiteX136" fmla="*/ 506846 w 2813690"/>
                <a:gd name="connsiteY136" fmla="*/ 1372071 h 2874832"/>
                <a:gd name="connsiteX137" fmla="*/ 547308 w 2813690"/>
                <a:gd name="connsiteY137" fmla="*/ 1104439 h 2874832"/>
                <a:gd name="connsiteX138" fmla="*/ 551284 w 2813690"/>
                <a:gd name="connsiteY138" fmla="*/ 1093575 h 2874832"/>
                <a:gd name="connsiteX139" fmla="*/ 448166 w 2813690"/>
                <a:gd name="connsiteY139" fmla="*/ 813222 h 2874832"/>
                <a:gd name="connsiteX140" fmla="*/ 749427 w 2813690"/>
                <a:gd name="connsiteY140" fmla="*/ 761155 h 2874832"/>
                <a:gd name="connsiteX141" fmla="*/ 770450 w 2813690"/>
                <a:gd name="connsiteY141" fmla="*/ 735675 h 2874832"/>
                <a:gd name="connsiteX142" fmla="*/ 869720 w 2813690"/>
                <a:gd name="connsiteY142" fmla="*/ 653770 h 2874832"/>
                <a:gd name="connsiteX143" fmla="*/ 853172 w 2813690"/>
                <a:gd name="connsiteY143" fmla="*/ 378086 h 2874832"/>
                <a:gd name="connsiteX144" fmla="*/ 1087891 w 2813690"/>
                <a:gd name="connsiteY144" fmla="*/ 533061 h 2874832"/>
                <a:gd name="connsiteX145" fmla="*/ 1149948 w 2813690"/>
                <a:gd name="connsiteY145" fmla="*/ 513798 h 287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2813690" h="2874832">
                  <a:moveTo>
                    <a:pt x="1406844" y="2605411"/>
                  </a:moveTo>
                  <a:lnTo>
                    <a:pt x="1462247" y="2608209"/>
                  </a:lnTo>
                  <a:lnTo>
                    <a:pt x="1487813" y="2629303"/>
                  </a:lnTo>
                  <a:lnTo>
                    <a:pt x="1548323" y="2702641"/>
                  </a:lnTo>
                  <a:lnTo>
                    <a:pt x="1529460" y="2718204"/>
                  </a:lnTo>
                  <a:cubicBezTo>
                    <a:pt x="1488743" y="2758921"/>
                    <a:pt x="1451909" y="2803522"/>
                    <a:pt x="1419562" y="2851402"/>
                  </a:cubicBezTo>
                  <a:lnTo>
                    <a:pt x="1406845" y="2874832"/>
                  </a:lnTo>
                  <a:lnTo>
                    <a:pt x="1394127" y="2851402"/>
                  </a:lnTo>
                  <a:cubicBezTo>
                    <a:pt x="1361780" y="2803522"/>
                    <a:pt x="1324946" y="2758921"/>
                    <a:pt x="1284229" y="2718204"/>
                  </a:cubicBezTo>
                  <a:lnTo>
                    <a:pt x="1265373" y="2702646"/>
                  </a:lnTo>
                  <a:lnTo>
                    <a:pt x="1325886" y="2629303"/>
                  </a:lnTo>
                  <a:lnTo>
                    <a:pt x="1351454" y="2608208"/>
                  </a:lnTo>
                  <a:close/>
                  <a:moveTo>
                    <a:pt x="1588849" y="2380296"/>
                  </a:moveTo>
                  <a:lnTo>
                    <a:pt x="1678498" y="2488951"/>
                  </a:lnTo>
                  <a:lnTo>
                    <a:pt x="1794890" y="2584983"/>
                  </a:lnTo>
                  <a:lnTo>
                    <a:pt x="1743717" y="2592793"/>
                  </a:lnTo>
                  <a:cubicBezTo>
                    <a:pt x="1699776" y="2601785"/>
                    <a:pt x="1657001" y="2613979"/>
                    <a:pt x="1615648" y="2629120"/>
                  </a:cubicBezTo>
                  <a:lnTo>
                    <a:pt x="1569720" y="2649872"/>
                  </a:lnTo>
                  <a:lnTo>
                    <a:pt x="1444046" y="2546181"/>
                  </a:lnTo>
                  <a:lnTo>
                    <a:pt x="1429258" y="2537197"/>
                  </a:lnTo>
                  <a:lnTo>
                    <a:pt x="1435072" y="2528807"/>
                  </a:lnTo>
                  <a:cubicBezTo>
                    <a:pt x="1457339" y="2500473"/>
                    <a:pt x="1481271" y="2473508"/>
                    <a:pt x="1506719" y="2448059"/>
                  </a:cubicBezTo>
                  <a:close/>
                  <a:moveTo>
                    <a:pt x="1224841" y="2380296"/>
                  </a:moveTo>
                  <a:lnTo>
                    <a:pt x="1306971" y="2448059"/>
                  </a:lnTo>
                  <a:cubicBezTo>
                    <a:pt x="1332419" y="2473508"/>
                    <a:pt x="1356351" y="2500473"/>
                    <a:pt x="1378618" y="2528807"/>
                  </a:cubicBezTo>
                  <a:lnTo>
                    <a:pt x="1384432" y="2537197"/>
                  </a:lnTo>
                  <a:lnTo>
                    <a:pt x="1369644" y="2546181"/>
                  </a:lnTo>
                  <a:lnTo>
                    <a:pt x="1243970" y="2649872"/>
                  </a:lnTo>
                  <a:lnTo>
                    <a:pt x="1198042" y="2629120"/>
                  </a:lnTo>
                  <a:cubicBezTo>
                    <a:pt x="1156689" y="2613979"/>
                    <a:pt x="1113914" y="2601785"/>
                    <a:pt x="1069973" y="2592793"/>
                  </a:cubicBezTo>
                  <a:lnTo>
                    <a:pt x="1018800" y="2584983"/>
                  </a:lnTo>
                  <a:lnTo>
                    <a:pt x="1135192" y="2488951"/>
                  </a:lnTo>
                  <a:close/>
                  <a:moveTo>
                    <a:pt x="989420" y="2258412"/>
                  </a:moveTo>
                  <a:cubicBezTo>
                    <a:pt x="1002266" y="2260313"/>
                    <a:pt x="1013227" y="2265538"/>
                    <a:pt x="1018182" y="2267914"/>
                  </a:cubicBezTo>
                  <a:cubicBezTo>
                    <a:pt x="1031405" y="2273297"/>
                    <a:pt x="1043107" y="2282830"/>
                    <a:pt x="1051986" y="2295467"/>
                  </a:cubicBezTo>
                  <a:cubicBezTo>
                    <a:pt x="1069999" y="2323845"/>
                    <a:pt x="1073026" y="2361532"/>
                    <a:pt x="1059859" y="2393332"/>
                  </a:cubicBezTo>
                  <a:cubicBezTo>
                    <a:pt x="1048388" y="2417924"/>
                    <a:pt x="1029151" y="2436325"/>
                    <a:pt x="1006236" y="2444639"/>
                  </a:cubicBezTo>
                  <a:cubicBezTo>
                    <a:pt x="967682" y="2462215"/>
                    <a:pt x="925328" y="2455565"/>
                    <a:pt x="923971" y="2447173"/>
                  </a:cubicBezTo>
                  <a:cubicBezTo>
                    <a:pt x="923971" y="2443372"/>
                    <a:pt x="931573" y="2441946"/>
                    <a:pt x="941890" y="2431337"/>
                  </a:cubicBezTo>
                  <a:cubicBezTo>
                    <a:pt x="954949" y="2417735"/>
                    <a:pt x="962905" y="2398669"/>
                    <a:pt x="964017" y="2378287"/>
                  </a:cubicBezTo>
                  <a:cubicBezTo>
                    <a:pt x="963203" y="2344716"/>
                    <a:pt x="929129" y="2337590"/>
                    <a:pt x="930215" y="2306235"/>
                  </a:cubicBezTo>
                  <a:cubicBezTo>
                    <a:pt x="931804" y="2291191"/>
                    <a:pt x="938753" y="2277620"/>
                    <a:pt x="949357" y="2268863"/>
                  </a:cubicBezTo>
                  <a:cubicBezTo>
                    <a:pt x="961846" y="2257937"/>
                    <a:pt x="976575" y="2256512"/>
                    <a:pt x="989420" y="2258412"/>
                  </a:cubicBezTo>
                  <a:close/>
                  <a:moveTo>
                    <a:pt x="1824271" y="2257340"/>
                  </a:moveTo>
                  <a:cubicBezTo>
                    <a:pt x="1837116" y="2255440"/>
                    <a:pt x="1851845" y="2256865"/>
                    <a:pt x="1864334" y="2267791"/>
                  </a:cubicBezTo>
                  <a:cubicBezTo>
                    <a:pt x="1874938" y="2276548"/>
                    <a:pt x="1881887" y="2290119"/>
                    <a:pt x="1883476" y="2305163"/>
                  </a:cubicBezTo>
                  <a:cubicBezTo>
                    <a:pt x="1884562" y="2336518"/>
                    <a:pt x="1850488" y="2343644"/>
                    <a:pt x="1849674" y="2377215"/>
                  </a:cubicBezTo>
                  <a:cubicBezTo>
                    <a:pt x="1850786" y="2397597"/>
                    <a:pt x="1858742" y="2416663"/>
                    <a:pt x="1871801" y="2430265"/>
                  </a:cubicBezTo>
                  <a:cubicBezTo>
                    <a:pt x="1882118" y="2440874"/>
                    <a:pt x="1889720" y="2442300"/>
                    <a:pt x="1889720" y="2446101"/>
                  </a:cubicBezTo>
                  <a:cubicBezTo>
                    <a:pt x="1888363" y="2454493"/>
                    <a:pt x="1846009" y="2461143"/>
                    <a:pt x="1807455" y="2443567"/>
                  </a:cubicBezTo>
                  <a:cubicBezTo>
                    <a:pt x="1784540" y="2435253"/>
                    <a:pt x="1765303" y="2416852"/>
                    <a:pt x="1753833" y="2392260"/>
                  </a:cubicBezTo>
                  <a:cubicBezTo>
                    <a:pt x="1740665" y="2360460"/>
                    <a:pt x="1743692" y="2322773"/>
                    <a:pt x="1761706" y="2294395"/>
                  </a:cubicBezTo>
                  <a:cubicBezTo>
                    <a:pt x="1770585" y="2281758"/>
                    <a:pt x="1782286" y="2272225"/>
                    <a:pt x="1795509" y="2266842"/>
                  </a:cubicBezTo>
                  <a:cubicBezTo>
                    <a:pt x="1800464" y="2264466"/>
                    <a:pt x="1811426" y="2259241"/>
                    <a:pt x="1824271" y="2257340"/>
                  </a:cubicBezTo>
                  <a:close/>
                  <a:moveTo>
                    <a:pt x="1316845" y="2250000"/>
                  </a:moveTo>
                  <a:lnTo>
                    <a:pt x="1406845" y="2370000"/>
                  </a:lnTo>
                  <a:lnTo>
                    <a:pt x="1496845" y="2250000"/>
                  </a:lnTo>
                  <a:close/>
                  <a:moveTo>
                    <a:pt x="2062233" y="2091088"/>
                  </a:moveTo>
                  <a:lnTo>
                    <a:pt x="2096440" y="2150603"/>
                  </a:lnTo>
                  <a:cubicBezTo>
                    <a:pt x="2154665" y="2236787"/>
                    <a:pt x="2237117" y="2305259"/>
                    <a:pt x="2334024" y="2346247"/>
                  </a:cubicBezTo>
                  <a:lnTo>
                    <a:pt x="2405108" y="2368313"/>
                  </a:lnTo>
                  <a:lnTo>
                    <a:pt x="2394476" y="2372204"/>
                  </a:lnTo>
                  <a:cubicBezTo>
                    <a:pt x="2309931" y="2398500"/>
                    <a:pt x="2220042" y="2412666"/>
                    <a:pt x="2126844" y="2412666"/>
                  </a:cubicBezTo>
                  <a:cubicBezTo>
                    <a:pt x="2064712" y="2412666"/>
                    <a:pt x="2004050" y="2406370"/>
                    <a:pt x="1945463" y="2394381"/>
                  </a:cubicBezTo>
                  <a:lnTo>
                    <a:pt x="1898203" y="2382230"/>
                  </a:lnTo>
                  <a:lnTo>
                    <a:pt x="1920004" y="2367531"/>
                  </a:lnTo>
                  <a:cubicBezTo>
                    <a:pt x="1944434" y="2343100"/>
                    <a:pt x="1959545" y="2309350"/>
                    <a:pt x="1959545" y="2272071"/>
                  </a:cubicBezTo>
                  <a:cubicBezTo>
                    <a:pt x="1959545" y="2234792"/>
                    <a:pt x="1944434" y="2201042"/>
                    <a:pt x="1920004" y="2176612"/>
                  </a:cubicBezTo>
                  <a:lnTo>
                    <a:pt x="1914256" y="2172737"/>
                  </a:lnTo>
                  <a:lnTo>
                    <a:pt x="1968704" y="2151284"/>
                  </a:lnTo>
                  <a:cubicBezTo>
                    <a:pt x="1992312" y="2139908"/>
                    <a:pt x="2014965" y="2126866"/>
                    <a:pt x="2036511" y="2112310"/>
                  </a:cubicBezTo>
                  <a:close/>
                  <a:moveTo>
                    <a:pt x="751457" y="2091088"/>
                  </a:moveTo>
                  <a:lnTo>
                    <a:pt x="777179" y="2112310"/>
                  </a:lnTo>
                  <a:cubicBezTo>
                    <a:pt x="798725" y="2126866"/>
                    <a:pt x="821378" y="2139908"/>
                    <a:pt x="844986" y="2151284"/>
                  </a:cubicBezTo>
                  <a:lnTo>
                    <a:pt x="899434" y="2172737"/>
                  </a:lnTo>
                  <a:lnTo>
                    <a:pt x="893686" y="2176612"/>
                  </a:lnTo>
                  <a:cubicBezTo>
                    <a:pt x="869256" y="2201042"/>
                    <a:pt x="854145" y="2234792"/>
                    <a:pt x="854145" y="2272071"/>
                  </a:cubicBezTo>
                  <a:cubicBezTo>
                    <a:pt x="854145" y="2309350"/>
                    <a:pt x="869256" y="2343100"/>
                    <a:pt x="893686" y="2367531"/>
                  </a:cubicBezTo>
                  <a:lnTo>
                    <a:pt x="915487" y="2382230"/>
                  </a:lnTo>
                  <a:lnTo>
                    <a:pt x="868227" y="2394381"/>
                  </a:lnTo>
                  <a:cubicBezTo>
                    <a:pt x="809640" y="2406370"/>
                    <a:pt x="748978" y="2412666"/>
                    <a:pt x="686846" y="2412666"/>
                  </a:cubicBezTo>
                  <a:cubicBezTo>
                    <a:pt x="593648" y="2412666"/>
                    <a:pt x="503759" y="2398500"/>
                    <a:pt x="419214" y="2372204"/>
                  </a:cubicBezTo>
                  <a:lnTo>
                    <a:pt x="408582" y="2368313"/>
                  </a:lnTo>
                  <a:lnTo>
                    <a:pt x="479666" y="2346247"/>
                  </a:lnTo>
                  <a:cubicBezTo>
                    <a:pt x="576573" y="2305259"/>
                    <a:pt x="659025" y="2236787"/>
                    <a:pt x="717250" y="2150603"/>
                  </a:cubicBezTo>
                  <a:close/>
                  <a:moveTo>
                    <a:pt x="2159258" y="869957"/>
                  </a:moveTo>
                  <a:lnTo>
                    <a:pt x="2213258" y="963487"/>
                  </a:lnTo>
                  <a:lnTo>
                    <a:pt x="2248612" y="880722"/>
                  </a:lnTo>
                  <a:close/>
                  <a:moveTo>
                    <a:pt x="654432" y="869957"/>
                  </a:moveTo>
                  <a:lnTo>
                    <a:pt x="565078" y="880722"/>
                  </a:lnTo>
                  <a:lnTo>
                    <a:pt x="600432" y="963487"/>
                  </a:lnTo>
                  <a:close/>
                  <a:moveTo>
                    <a:pt x="1406846" y="180000"/>
                  </a:moveTo>
                  <a:lnTo>
                    <a:pt x="1271846" y="450000"/>
                  </a:lnTo>
                  <a:lnTo>
                    <a:pt x="1541846" y="450000"/>
                  </a:lnTo>
                  <a:close/>
                  <a:moveTo>
                    <a:pt x="1406847" y="0"/>
                  </a:moveTo>
                  <a:lnTo>
                    <a:pt x="1663746" y="513798"/>
                  </a:lnTo>
                  <a:lnTo>
                    <a:pt x="1725802" y="533062"/>
                  </a:lnTo>
                  <a:lnTo>
                    <a:pt x="1960521" y="378088"/>
                  </a:lnTo>
                  <a:lnTo>
                    <a:pt x="1943974" y="653771"/>
                  </a:lnTo>
                  <a:lnTo>
                    <a:pt x="2043242" y="735675"/>
                  </a:lnTo>
                  <a:lnTo>
                    <a:pt x="2064265" y="761155"/>
                  </a:lnTo>
                  <a:lnTo>
                    <a:pt x="2365527" y="813222"/>
                  </a:lnTo>
                  <a:lnTo>
                    <a:pt x="2262408" y="1093575"/>
                  </a:lnTo>
                  <a:lnTo>
                    <a:pt x="2266384" y="1104439"/>
                  </a:lnTo>
                  <a:cubicBezTo>
                    <a:pt x="2292680" y="1188984"/>
                    <a:pt x="2306846" y="1278873"/>
                    <a:pt x="2306846" y="1372071"/>
                  </a:cubicBezTo>
                  <a:cubicBezTo>
                    <a:pt x="2306846" y="1473036"/>
                    <a:pt x="2290221" y="1570117"/>
                    <a:pt x="2259558" y="1660727"/>
                  </a:cubicBezTo>
                  <a:lnTo>
                    <a:pt x="2258770" y="1662560"/>
                  </a:lnTo>
                  <a:lnTo>
                    <a:pt x="2276393" y="1703727"/>
                  </a:lnTo>
                  <a:cubicBezTo>
                    <a:pt x="2374909" y="1893220"/>
                    <a:pt x="2555211" y="2033385"/>
                    <a:pt x="2770521" y="2077444"/>
                  </a:cubicBezTo>
                  <a:lnTo>
                    <a:pt x="2813690" y="2084033"/>
                  </a:lnTo>
                  <a:lnTo>
                    <a:pt x="2786329" y="2106607"/>
                  </a:lnTo>
                  <a:cubicBezTo>
                    <a:pt x="2671416" y="2184241"/>
                    <a:pt x="2532887" y="2229572"/>
                    <a:pt x="2383770" y="2229572"/>
                  </a:cubicBezTo>
                  <a:cubicBezTo>
                    <a:pt x="2334064" y="2229572"/>
                    <a:pt x="2285535" y="2224535"/>
                    <a:pt x="2238665" y="2214944"/>
                  </a:cubicBezTo>
                  <a:lnTo>
                    <a:pt x="2157756" y="2189829"/>
                  </a:lnTo>
                  <a:lnTo>
                    <a:pt x="2222351" y="2077948"/>
                  </a:lnTo>
                  <a:cubicBezTo>
                    <a:pt x="2238920" y="2049249"/>
                    <a:pt x="2229087" y="2012554"/>
                    <a:pt x="2200389" y="1995985"/>
                  </a:cubicBezTo>
                  <a:lnTo>
                    <a:pt x="2102634" y="1939546"/>
                  </a:lnTo>
                  <a:lnTo>
                    <a:pt x="2035562" y="2016056"/>
                  </a:lnTo>
                  <a:cubicBezTo>
                    <a:pt x="1935137" y="2114115"/>
                    <a:pt x="1811864" y="2188878"/>
                    <a:pt x="1674478" y="2231609"/>
                  </a:cubicBezTo>
                  <a:lnTo>
                    <a:pt x="1610875" y="2247963"/>
                  </a:lnTo>
                  <a:lnTo>
                    <a:pt x="1406847" y="2520000"/>
                  </a:lnTo>
                  <a:lnTo>
                    <a:pt x="1202820" y="2247964"/>
                  </a:lnTo>
                  <a:lnTo>
                    <a:pt x="1139214" y="2231609"/>
                  </a:lnTo>
                  <a:cubicBezTo>
                    <a:pt x="1001828" y="2188877"/>
                    <a:pt x="878555" y="2114115"/>
                    <a:pt x="778130" y="2016056"/>
                  </a:cubicBezTo>
                  <a:lnTo>
                    <a:pt x="711058" y="1939545"/>
                  </a:lnTo>
                  <a:lnTo>
                    <a:pt x="613301" y="1995985"/>
                  </a:lnTo>
                  <a:cubicBezTo>
                    <a:pt x="584603" y="2012554"/>
                    <a:pt x="574770" y="2049249"/>
                    <a:pt x="591339" y="2077948"/>
                  </a:cubicBezTo>
                  <a:lnTo>
                    <a:pt x="655934" y="2189829"/>
                  </a:lnTo>
                  <a:lnTo>
                    <a:pt x="575025" y="2214944"/>
                  </a:lnTo>
                  <a:cubicBezTo>
                    <a:pt x="528155" y="2224535"/>
                    <a:pt x="479626" y="2229572"/>
                    <a:pt x="429920" y="2229572"/>
                  </a:cubicBezTo>
                  <a:cubicBezTo>
                    <a:pt x="280803" y="2229572"/>
                    <a:pt x="142274" y="2184241"/>
                    <a:pt x="27361" y="2106607"/>
                  </a:cubicBezTo>
                  <a:lnTo>
                    <a:pt x="0" y="2084033"/>
                  </a:lnTo>
                  <a:lnTo>
                    <a:pt x="43169" y="2077444"/>
                  </a:lnTo>
                  <a:cubicBezTo>
                    <a:pt x="258480" y="2033385"/>
                    <a:pt x="438782" y="1893220"/>
                    <a:pt x="537298" y="1703727"/>
                  </a:cubicBezTo>
                  <a:lnTo>
                    <a:pt x="554921" y="1662558"/>
                  </a:lnTo>
                  <a:lnTo>
                    <a:pt x="554134" y="1660727"/>
                  </a:lnTo>
                  <a:cubicBezTo>
                    <a:pt x="523471" y="1570117"/>
                    <a:pt x="506846" y="1473035"/>
                    <a:pt x="506846" y="1372071"/>
                  </a:cubicBezTo>
                  <a:cubicBezTo>
                    <a:pt x="506846" y="1278873"/>
                    <a:pt x="521012" y="1188984"/>
                    <a:pt x="547308" y="1104439"/>
                  </a:cubicBezTo>
                  <a:lnTo>
                    <a:pt x="551284" y="1093575"/>
                  </a:lnTo>
                  <a:lnTo>
                    <a:pt x="448166" y="813222"/>
                  </a:lnTo>
                  <a:lnTo>
                    <a:pt x="749427" y="761155"/>
                  </a:lnTo>
                  <a:lnTo>
                    <a:pt x="770450" y="735675"/>
                  </a:lnTo>
                  <a:lnTo>
                    <a:pt x="869720" y="653770"/>
                  </a:lnTo>
                  <a:lnTo>
                    <a:pt x="853172" y="378086"/>
                  </a:lnTo>
                  <a:lnTo>
                    <a:pt x="1087891" y="533061"/>
                  </a:lnTo>
                  <a:lnTo>
                    <a:pt x="1149948" y="51379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 w="1270">
              <a:noFill/>
            </a:ln>
            <a:effectLst>
              <a:glow rad="25400">
                <a:srgbClr val="D7D7D7">
                  <a:alpha val="10000"/>
                </a:srgbClr>
              </a:glow>
              <a:outerShdw blurRad="12700" sx="80000" sy="80000" algn="ct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brightRoom" dir="t"/>
            </a:scene3d>
            <a:sp3d contourW="6350" prstMaterial="softEdge">
              <a:bevelT w="2540" h="2540" prst="relaxedInset"/>
              <a:contourClr>
                <a:schemeClr val="bg1">
                  <a:lumMod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04178D49-C662-A08E-0678-AB6DD9350D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51999" y="3573000"/>
              <a:ext cx="395999" cy="396000"/>
            </a:xfrm>
            <a:prstGeom prst="ellipse">
              <a:avLst/>
            </a:prstGeom>
            <a:solidFill>
              <a:srgbClr val="CFA726"/>
            </a:solidFill>
            <a:ln>
              <a:solidFill>
                <a:srgbClr val="CFA726"/>
              </a:solidFill>
            </a:ln>
            <a:scene3d>
              <a:camera prst="orthographicFront"/>
              <a:lightRig rig="threePt" dir="t"/>
            </a:scene3d>
            <a:sp3d>
              <a:bevelT w="254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6C60EAEE-95C7-5FC5-C7FF-0B3BEACF690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51999" y="3573000"/>
              <a:ext cx="395999" cy="396000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C86DB41-5535-0D23-977A-F6BEE2E2C5A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00727" y="3611916"/>
              <a:ext cx="298533" cy="318169"/>
            </a:xfrm>
            <a:custGeom>
              <a:avLst/>
              <a:gdLst>
                <a:gd name="connsiteX0" fmla="*/ 247277 w 2289745"/>
                <a:gd name="connsiteY0" fmla="*/ 866572 h 2440355"/>
                <a:gd name="connsiteX1" fmla="*/ 352016 w 2289745"/>
                <a:gd name="connsiteY1" fmla="*/ 1129534 h 2440355"/>
                <a:gd name="connsiteX2" fmla="*/ 485510 w 2289745"/>
                <a:gd name="connsiteY2" fmla="*/ 1396594 h 2440355"/>
                <a:gd name="connsiteX3" fmla="*/ 648334 w 2289745"/>
                <a:gd name="connsiteY3" fmla="*/ 1667822 h 2440355"/>
                <a:gd name="connsiteX4" fmla="*/ 823666 w 2289745"/>
                <a:gd name="connsiteY4" fmla="*/ 1921439 h 2440355"/>
                <a:gd name="connsiteX5" fmla="*/ 1019485 w 2289745"/>
                <a:gd name="connsiteY5" fmla="*/ 2168226 h 2440355"/>
                <a:gd name="connsiteX6" fmla="*/ 1129616 w 2289745"/>
                <a:gd name="connsiteY6" fmla="*/ 2294459 h 2440355"/>
                <a:gd name="connsiteX7" fmla="*/ 1162540 w 2289745"/>
                <a:gd name="connsiteY7" fmla="*/ 2292950 h 2440355"/>
                <a:gd name="connsiteX8" fmla="*/ 1246360 w 2289745"/>
                <a:gd name="connsiteY8" fmla="*/ 2203020 h 2440355"/>
                <a:gd name="connsiteX9" fmla="*/ 1413425 w 2289745"/>
                <a:gd name="connsiteY9" fmla="*/ 2000515 h 2440355"/>
                <a:gd name="connsiteX10" fmla="*/ 1574595 w 2289745"/>
                <a:gd name="connsiteY10" fmla="*/ 1750205 h 2440355"/>
                <a:gd name="connsiteX11" fmla="*/ 1668982 w 2289745"/>
                <a:gd name="connsiteY11" fmla="*/ 1512403 h 2440355"/>
                <a:gd name="connsiteX12" fmla="*/ 1580130 w 2289745"/>
                <a:gd name="connsiteY12" fmla="*/ 1588531 h 2440355"/>
                <a:gd name="connsiteX13" fmla="*/ 1404224 w 2289745"/>
                <a:gd name="connsiteY13" fmla="*/ 1738056 h 2440355"/>
                <a:gd name="connsiteX14" fmla="*/ 1254627 w 2289745"/>
                <a:gd name="connsiteY14" fmla="*/ 1865511 h 2440355"/>
                <a:gd name="connsiteX15" fmla="*/ 1160599 w 2289745"/>
                <a:gd name="connsiteY15" fmla="*/ 1943149 h 2440355"/>
                <a:gd name="connsiteX16" fmla="*/ 1131341 w 2289745"/>
                <a:gd name="connsiteY16" fmla="*/ 1941208 h 2440355"/>
                <a:gd name="connsiteX17" fmla="*/ 920713 w 2289745"/>
                <a:gd name="connsiteY17" fmla="*/ 1704700 h 2440355"/>
                <a:gd name="connsiteX18" fmla="*/ 743440 w 2289745"/>
                <a:gd name="connsiteY18" fmla="*/ 1461436 h 2440355"/>
                <a:gd name="connsiteX19" fmla="*/ 665443 w 2289745"/>
                <a:gd name="connsiteY19" fmla="*/ 1320609 h 2440355"/>
                <a:gd name="connsiteX20" fmla="*/ 673638 w 2289745"/>
                <a:gd name="connsiteY20" fmla="*/ 1287829 h 2440355"/>
                <a:gd name="connsiteX21" fmla="*/ 729782 w 2289745"/>
                <a:gd name="connsiteY21" fmla="*/ 1234058 h 2440355"/>
                <a:gd name="connsiteX22" fmla="*/ 964995 w 2289745"/>
                <a:gd name="connsiteY22" fmla="*/ 1035650 h 2440355"/>
                <a:gd name="connsiteX23" fmla="*/ 1083105 w 2289745"/>
                <a:gd name="connsiteY23" fmla="*/ 946079 h 2440355"/>
                <a:gd name="connsiteX24" fmla="*/ 1173970 w 2289745"/>
                <a:gd name="connsiteY24" fmla="*/ 1051034 h 2440355"/>
                <a:gd name="connsiteX25" fmla="*/ 1170088 w 2289745"/>
                <a:gd name="connsiteY25" fmla="*/ 1084245 h 2440355"/>
                <a:gd name="connsiteX26" fmla="*/ 912158 w 2289745"/>
                <a:gd name="connsiteY26" fmla="*/ 1325066 h 2440355"/>
                <a:gd name="connsiteX27" fmla="*/ 903316 w 2289745"/>
                <a:gd name="connsiteY27" fmla="*/ 1361010 h 2440355"/>
                <a:gd name="connsiteX28" fmla="*/ 1012800 w 2289745"/>
                <a:gd name="connsiteY28" fmla="*/ 1531813 h 2440355"/>
                <a:gd name="connsiteX29" fmla="*/ 1129544 w 2289745"/>
                <a:gd name="connsiteY29" fmla="*/ 1648773 h 2440355"/>
                <a:gd name="connsiteX30" fmla="*/ 1161821 w 2289745"/>
                <a:gd name="connsiteY30" fmla="*/ 1655458 h 2440355"/>
                <a:gd name="connsiteX31" fmla="*/ 1421045 w 2289745"/>
                <a:gd name="connsiteY31" fmla="*/ 1489615 h 2440355"/>
                <a:gd name="connsiteX32" fmla="*/ 1705142 w 2289745"/>
                <a:gd name="connsiteY32" fmla="*/ 1226581 h 2440355"/>
                <a:gd name="connsiteX33" fmla="*/ 1750143 w 2289745"/>
                <a:gd name="connsiteY33" fmla="*/ 1178058 h 2440355"/>
                <a:gd name="connsiteX34" fmla="*/ 1825624 w 2289745"/>
                <a:gd name="connsiteY34" fmla="*/ 1323772 h 2440355"/>
                <a:gd name="connsiteX35" fmla="*/ 1916848 w 2289745"/>
                <a:gd name="connsiteY35" fmla="*/ 1564808 h 2440355"/>
                <a:gd name="connsiteX36" fmla="*/ 1950132 w 2289745"/>
                <a:gd name="connsiteY36" fmla="*/ 1683566 h 2440355"/>
                <a:gd name="connsiteX37" fmla="*/ 1944668 w 2289745"/>
                <a:gd name="connsiteY37" fmla="*/ 1702616 h 2440355"/>
                <a:gd name="connsiteX38" fmla="*/ 1609820 w 2289745"/>
                <a:gd name="connsiteY38" fmla="*/ 2058024 h 2440355"/>
                <a:gd name="connsiteX39" fmla="*/ 1334565 w 2289745"/>
                <a:gd name="connsiteY39" fmla="*/ 2301001 h 2440355"/>
                <a:gd name="connsiteX40" fmla="*/ 1158011 w 2289745"/>
                <a:gd name="connsiteY40" fmla="*/ 2435358 h 2440355"/>
                <a:gd name="connsiteX41" fmla="*/ 1129257 w 2289745"/>
                <a:gd name="connsiteY41" fmla="*/ 2433920 h 2440355"/>
                <a:gd name="connsiteX42" fmla="*/ 933005 w 2289745"/>
                <a:gd name="connsiteY42" fmla="*/ 2286265 h 2440355"/>
                <a:gd name="connsiteX43" fmla="*/ 495143 w 2289745"/>
                <a:gd name="connsiteY43" fmla="*/ 1878666 h 2440355"/>
                <a:gd name="connsiteX44" fmla="*/ 327503 w 2289745"/>
                <a:gd name="connsiteY44" fmla="*/ 1686585 h 2440355"/>
                <a:gd name="connsiteX45" fmla="*/ 63678 w 2289745"/>
                <a:gd name="connsiteY45" fmla="*/ 1329954 h 2440355"/>
                <a:gd name="connsiteX46" fmla="*/ 5738 w 2289745"/>
                <a:gd name="connsiteY46" fmla="*/ 1238730 h 2440355"/>
                <a:gd name="connsiteX47" fmla="*/ 6313 w 2289745"/>
                <a:gd name="connsiteY47" fmla="*/ 1202787 h 2440355"/>
                <a:gd name="connsiteX48" fmla="*/ 235560 w 2289745"/>
                <a:gd name="connsiteY48" fmla="*/ 883538 h 2440355"/>
                <a:gd name="connsiteX49" fmla="*/ 247277 w 2289745"/>
                <a:gd name="connsiteY49" fmla="*/ 866572 h 2440355"/>
                <a:gd name="connsiteX50" fmla="*/ 1143913 w 2289745"/>
                <a:gd name="connsiteY50" fmla="*/ 21 h 2440355"/>
                <a:gd name="connsiteX51" fmla="*/ 1161821 w 2289745"/>
                <a:gd name="connsiteY51" fmla="*/ 6518 h 2440355"/>
                <a:gd name="connsiteX52" fmla="*/ 1380716 w 2289745"/>
                <a:gd name="connsiteY52" fmla="*/ 172504 h 2440355"/>
                <a:gd name="connsiteX53" fmla="*/ 1700037 w 2289745"/>
                <a:gd name="connsiteY53" fmla="*/ 462783 h 2440355"/>
                <a:gd name="connsiteX54" fmla="*/ 1909659 w 2289745"/>
                <a:gd name="connsiteY54" fmla="*/ 690233 h 2440355"/>
                <a:gd name="connsiteX55" fmla="*/ 2225961 w 2289745"/>
                <a:gd name="connsiteY55" fmla="*/ 1110052 h 2440355"/>
                <a:gd name="connsiteX56" fmla="*/ 2283471 w 2289745"/>
                <a:gd name="connsiteY56" fmla="*/ 1201564 h 2440355"/>
                <a:gd name="connsiteX57" fmla="*/ 2285052 w 2289745"/>
                <a:gd name="connsiteY57" fmla="*/ 1233338 h 2440355"/>
                <a:gd name="connsiteX58" fmla="*/ 2052355 w 2289745"/>
                <a:gd name="connsiteY58" fmla="*/ 1556828 h 2440355"/>
                <a:gd name="connsiteX59" fmla="*/ 2039199 w 2289745"/>
                <a:gd name="connsiteY59" fmla="*/ 1569552 h 2440355"/>
                <a:gd name="connsiteX60" fmla="*/ 1841798 w 2289745"/>
                <a:gd name="connsiteY60" fmla="*/ 1114365 h 2440355"/>
                <a:gd name="connsiteX61" fmla="*/ 1641593 w 2289745"/>
                <a:gd name="connsiteY61" fmla="*/ 773190 h 2440355"/>
                <a:gd name="connsiteX62" fmla="*/ 1465039 w 2289745"/>
                <a:gd name="connsiteY62" fmla="*/ 517274 h 2440355"/>
                <a:gd name="connsiteX63" fmla="*/ 1269076 w 2289745"/>
                <a:gd name="connsiteY63" fmla="*/ 270558 h 2440355"/>
                <a:gd name="connsiteX64" fmla="*/ 1157364 w 2289745"/>
                <a:gd name="connsiteY64" fmla="*/ 142096 h 2440355"/>
                <a:gd name="connsiteX65" fmla="*/ 1125805 w 2289745"/>
                <a:gd name="connsiteY65" fmla="*/ 144612 h 2440355"/>
                <a:gd name="connsiteX66" fmla="*/ 987064 w 2289745"/>
                <a:gd name="connsiteY66" fmla="*/ 299313 h 2440355"/>
                <a:gd name="connsiteX67" fmla="*/ 837540 w 2289745"/>
                <a:gd name="connsiteY67" fmla="*/ 491179 h 2440355"/>
                <a:gd name="connsiteX68" fmla="*/ 686074 w 2289745"/>
                <a:gd name="connsiteY68" fmla="*/ 744508 h 2440355"/>
                <a:gd name="connsiteX69" fmla="*/ 623676 w 2289745"/>
                <a:gd name="connsiteY69" fmla="*/ 906469 h 2440355"/>
                <a:gd name="connsiteX70" fmla="*/ 626120 w 2289745"/>
                <a:gd name="connsiteY70" fmla="*/ 922212 h 2440355"/>
                <a:gd name="connsiteX71" fmla="*/ 796851 w 2289745"/>
                <a:gd name="connsiteY71" fmla="*/ 774485 h 2440355"/>
                <a:gd name="connsiteX72" fmla="*/ 961185 w 2289745"/>
                <a:gd name="connsiteY72" fmla="*/ 636103 h 2440355"/>
                <a:gd name="connsiteX73" fmla="*/ 1124152 w 2289745"/>
                <a:gd name="connsiteY73" fmla="*/ 500308 h 2440355"/>
                <a:gd name="connsiteX74" fmla="*/ 1161390 w 2289745"/>
                <a:gd name="connsiteY74" fmla="*/ 501818 h 2440355"/>
                <a:gd name="connsiteX75" fmla="*/ 1371730 w 2289745"/>
                <a:gd name="connsiteY75" fmla="*/ 738685 h 2440355"/>
                <a:gd name="connsiteX76" fmla="*/ 1620531 w 2289745"/>
                <a:gd name="connsiteY76" fmla="*/ 1111274 h 2440355"/>
                <a:gd name="connsiteX77" fmla="*/ 1615714 w 2289745"/>
                <a:gd name="connsiteY77" fmla="*/ 1150309 h 2440355"/>
                <a:gd name="connsiteX78" fmla="*/ 1323207 w 2289745"/>
                <a:gd name="connsiteY78" fmla="*/ 1405651 h 2440355"/>
                <a:gd name="connsiteX79" fmla="*/ 1206175 w 2289745"/>
                <a:gd name="connsiteY79" fmla="*/ 1493353 h 2440355"/>
                <a:gd name="connsiteX80" fmla="*/ 1115813 w 2289745"/>
                <a:gd name="connsiteY80" fmla="*/ 1389332 h 2440355"/>
                <a:gd name="connsiteX81" fmla="*/ 1120630 w 2289745"/>
                <a:gd name="connsiteY81" fmla="*/ 1354108 h 2440355"/>
                <a:gd name="connsiteX82" fmla="*/ 1380500 w 2289745"/>
                <a:gd name="connsiteY82" fmla="*/ 1111418 h 2440355"/>
                <a:gd name="connsiteX83" fmla="*/ 1386108 w 2289745"/>
                <a:gd name="connsiteY83" fmla="*/ 1079069 h 2440355"/>
                <a:gd name="connsiteX84" fmla="*/ 1276912 w 2289745"/>
                <a:gd name="connsiteY84" fmla="*/ 908194 h 2440355"/>
                <a:gd name="connsiteX85" fmla="*/ 1158370 w 2289745"/>
                <a:gd name="connsiteY85" fmla="*/ 789149 h 2440355"/>
                <a:gd name="connsiteX86" fmla="*/ 1128250 w 2289745"/>
                <a:gd name="connsiteY86" fmla="*/ 783758 h 2440355"/>
                <a:gd name="connsiteX87" fmla="*/ 868810 w 2289745"/>
                <a:gd name="connsiteY87" fmla="*/ 949098 h 2440355"/>
                <a:gd name="connsiteX88" fmla="*/ 586439 w 2289745"/>
                <a:gd name="connsiteY88" fmla="*/ 1210190 h 2440355"/>
                <a:gd name="connsiteX89" fmla="*/ 538490 w 2289745"/>
                <a:gd name="connsiteY89" fmla="*/ 1261302 h 2440355"/>
                <a:gd name="connsiteX90" fmla="*/ 419086 w 2289745"/>
                <a:gd name="connsiteY90" fmla="*/ 1009195 h 2440355"/>
                <a:gd name="connsiteX91" fmla="*/ 341233 w 2289745"/>
                <a:gd name="connsiteY91" fmla="*/ 761041 h 2440355"/>
                <a:gd name="connsiteX92" fmla="*/ 366825 w 2289745"/>
                <a:gd name="connsiteY92" fmla="*/ 711152 h 2440355"/>
                <a:gd name="connsiteX93" fmla="*/ 691322 w 2289745"/>
                <a:gd name="connsiteY93" fmla="*/ 369690 h 2440355"/>
                <a:gd name="connsiteX94" fmla="*/ 968948 w 2289745"/>
                <a:gd name="connsiteY94" fmla="*/ 127504 h 2440355"/>
                <a:gd name="connsiteX95" fmla="*/ 1126812 w 2289745"/>
                <a:gd name="connsiteY95" fmla="*/ 7596 h 2440355"/>
                <a:gd name="connsiteX96" fmla="*/ 1143913 w 2289745"/>
                <a:gd name="connsiteY96" fmla="*/ 21 h 2440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2289745" h="2440355">
                  <a:moveTo>
                    <a:pt x="247277" y="866572"/>
                  </a:moveTo>
                  <a:cubicBezTo>
                    <a:pt x="281639" y="959306"/>
                    <a:pt x="314132" y="1045498"/>
                    <a:pt x="352016" y="1129534"/>
                  </a:cubicBezTo>
                  <a:cubicBezTo>
                    <a:pt x="392898" y="1220349"/>
                    <a:pt x="437396" y="1309373"/>
                    <a:pt x="485510" y="1396594"/>
                  </a:cubicBezTo>
                  <a:cubicBezTo>
                    <a:pt x="536334" y="1489040"/>
                    <a:pt x="591831" y="1578683"/>
                    <a:pt x="648334" y="1667822"/>
                  </a:cubicBezTo>
                  <a:cubicBezTo>
                    <a:pt x="703471" y="1754734"/>
                    <a:pt x="762274" y="1839129"/>
                    <a:pt x="823666" y="1921439"/>
                  </a:cubicBezTo>
                  <a:cubicBezTo>
                    <a:pt x="886423" y="2005618"/>
                    <a:pt x="950114" y="2089151"/>
                    <a:pt x="1019485" y="2168226"/>
                  </a:cubicBezTo>
                  <a:cubicBezTo>
                    <a:pt x="1056291" y="2210208"/>
                    <a:pt x="1089647" y="2255138"/>
                    <a:pt x="1129616" y="2294459"/>
                  </a:cubicBezTo>
                  <a:cubicBezTo>
                    <a:pt x="1142412" y="2307112"/>
                    <a:pt x="1149888" y="2308406"/>
                    <a:pt x="1162540" y="2292950"/>
                  </a:cubicBezTo>
                  <a:cubicBezTo>
                    <a:pt x="1188563" y="2261320"/>
                    <a:pt x="1218755" y="2233428"/>
                    <a:pt x="1246360" y="2203020"/>
                  </a:cubicBezTo>
                  <a:cubicBezTo>
                    <a:pt x="1305307" y="2138322"/>
                    <a:pt x="1360372" y="2070173"/>
                    <a:pt x="1413425" y="2000515"/>
                  </a:cubicBezTo>
                  <a:cubicBezTo>
                    <a:pt x="1473594" y="1921410"/>
                    <a:pt x="1527481" y="1837720"/>
                    <a:pt x="1574595" y="1750205"/>
                  </a:cubicBezTo>
                  <a:cubicBezTo>
                    <a:pt x="1615808" y="1675162"/>
                    <a:pt x="1647517" y="1595281"/>
                    <a:pt x="1668982" y="1512403"/>
                  </a:cubicBezTo>
                  <a:cubicBezTo>
                    <a:pt x="1635771" y="1541158"/>
                    <a:pt x="1608022" y="1564737"/>
                    <a:pt x="1580130" y="1588531"/>
                  </a:cubicBezTo>
                  <a:cubicBezTo>
                    <a:pt x="1521564" y="1638421"/>
                    <a:pt x="1462933" y="1688260"/>
                    <a:pt x="1404224" y="1738056"/>
                  </a:cubicBezTo>
                  <a:cubicBezTo>
                    <a:pt x="1354334" y="1780541"/>
                    <a:pt x="1304660" y="1823242"/>
                    <a:pt x="1254627" y="1865511"/>
                  </a:cubicBezTo>
                  <a:cubicBezTo>
                    <a:pt x="1223572" y="1891771"/>
                    <a:pt x="1192229" y="1917651"/>
                    <a:pt x="1160599" y="1943149"/>
                  </a:cubicBezTo>
                  <a:cubicBezTo>
                    <a:pt x="1150966" y="1950985"/>
                    <a:pt x="1141980" y="1952997"/>
                    <a:pt x="1131341" y="1941208"/>
                  </a:cubicBezTo>
                  <a:cubicBezTo>
                    <a:pt x="1060748" y="1862707"/>
                    <a:pt x="987568" y="1786508"/>
                    <a:pt x="920713" y="1704700"/>
                  </a:cubicBezTo>
                  <a:cubicBezTo>
                    <a:pt x="857179" y="1626940"/>
                    <a:pt x="798002" y="1545730"/>
                    <a:pt x="743440" y="1461436"/>
                  </a:cubicBezTo>
                  <a:cubicBezTo>
                    <a:pt x="714355" y="1416269"/>
                    <a:pt x="688303" y="1369226"/>
                    <a:pt x="665443" y="1320609"/>
                  </a:cubicBezTo>
                  <a:cubicBezTo>
                    <a:pt x="658757" y="1306232"/>
                    <a:pt x="658901" y="1298540"/>
                    <a:pt x="673638" y="1287829"/>
                  </a:cubicBezTo>
                  <a:cubicBezTo>
                    <a:pt x="694413" y="1272733"/>
                    <a:pt x="711163" y="1251885"/>
                    <a:pt x="729782" y="1234058"/>
                  </a:cubicBezTo>
                  <a:cubicBezTo>
                    <a:pt x="803933" y="1163034"/>
                    <a:pt x="882491" y="1096768"/>
                    <a:pt x="964995" y="1035650"/>
                  </a:cubicBezTo>
                  <a:cubicBezTo>
                    <a:pt x="1004317" y="1005961"/>
                    <a:pt x="1043424" y="976128"/>
                    <a:pt x="1083105" y="946079"/>
                  </a:cubicBezTo>
                  <a:cubicBezTo>
                    <a:pt x="1116913" y="977853"/>
                    <a:pt x="1147365" y="1013027"/>
                    <a:pt x="1173970" y="1051034"/>
                  </a:cubicBezTo>
                  <a:cubicBezTo>
                    <a:pt x="1184394" y="1066418"/>
                    <a:pt x="1182021" y="1074110"/>
                    <a:pt x="1170088" y="1084245"/>
                  </a:cubicBezTo>
                  <a:cubicBezTo>
                    <a:pt x="1080014" y="1160158"/>
                    <a:pt x="995331" y="1241750"/>
                    <a:pt x="912158" y="1325066"/>
                  </a:cubicBezTo>
                  <a:cubicBezTo>
                    <a:pt x="900225" y="1337071"/>
                    <a:pt x="896631" y="1347495"/>
                    <a:pt x="903316" y="1361010"/>
                  </a:cubicBezTo>
                  <a:cubicBezTo>
                    <a:pt x="932373" y="1422379"/>
                    <a:pt x="969165" y="1479781"/>
                    <a:pt x="1012800" y="1531813"/>
                  </a:cubicBezTo>
                  <a:cubicBezTo>
                    <a:pt x="1048520" y="1573859"/>
                    <a:pt x="1087562" y="1612973"/>
                    <a:pt x="1129544" y="1648773"/>
                  </a:cubicBezTo>
                  <a:cubicBezTo>
                    <a:pt x="1140183" y="1657902"/>
                    <a:pt x="1147300" y="1662287"/>
                    <a:pt x="1161821" y="1655458"/>
                  </a:cubicBezTo>
                  <a:cubicBezTo>
                    <a:pt x="1255274" y="1611391"/>
                    <a:pt x="1339813" y="1553307"/>
                    <a:pt x="1421045" y="1489615"/>
                  </a:cubicBezTo>
                  <a:cubicBezTo>
                    <a:pt x="1523052" y="1409677"/>
                    <a:pt x="1613989" y="1318093"/>
                    <a:pt x="1705142" y="1226581"/>
                  </a:cubicBezTo>
                  <a:cubicBezTo>
                    <a:pt x="1720238" y="1211485"/>
                    <a:pt x="1729727" y="1191500"/>
                    <a:pt x="1750143" y="1178058"/>
                  </a:cubicBezTo>
                  <a:cubicBezTo>
                    <a:pt x="1779976" y="1224137"/>
                    <a:pt x="1802620" y="1274242"/>
                    <a:pt x="1825624" y="1323772"/>
                  </a:cubicBezTo>
                  <a:cubicBezTo>
                    <a:pt x="1861402" y="1401978"/>
                    <a:pt x="1891882" y="1482505"/>
                    <a:pt x="1916848" y="1564808"/>
                  </a:cubicBezTo>
                  <a:cubicBezTo>
                    <a:pt x="1929069" y="1604059"/>
                    <a:pt x="1938846" y="1643884"/>
                    <a:pt x="1950132" y="1683566"/>
                  </a:cubicBezTo>
                  <a:cubicBezTo>
                    <a:pt x="1952159" y="1690438"/>
                    <a:pt x="1950031" y="1697864"/>
                    <a:pt x="1944668" y="1702616"/>
                  </a:cubicBezTo>
                  <a:cubicBezTo>
                    <a:pt x="1839290" y="1826807"/>
                    <a:pt x="1727520" y="1945442"/>
                    <a:pt x="1609820" y="2058024"/>
                  </a:cubicBezTo>
                  <a:cubicBezTo>
                    <a:pt x="1521327" y="2142563"/>
                    <a:pt x="1429671" y="2223867"/>
                    <a:pt x="1334565" y="2301001"/>
                  </a:cubicBezTo>
                  <a:cubicBezTo>
                    <a:pt x="1277056" y="2347584"/>
                    <a:pt x="1216815" y="2390501"/>
                    <a:pt x="1158011" y="2435358"/>
                  </a:cubicBezTo>
                  <a:cubicBezTo>
                    <a:pt x="1147516" y="2443265"/>
                    <a:pt x="1139608" y="2441037"/>
                    <a:pt x="1129257" y="2433920"/>
                  </a:cubicBezTo>
                  <a:cubicBezTo>
                    <a:pt x="1061970" y="2387122"/>
                    <a:pt x="997416" y="2336873"/>
                    <a:pt x="933005" y="2286265"/>
                  </a:cubicBezTo>
                  <a:cubicBezTo>
                    <a:pt x="775573" y="2162619"/>
                    <a:pt x="633453" y="2022512"/>
                    <a:pt x="495143" y="1878666"/>
                  </a:cubicBezTo>
                  <a:cubicBezTo>
                    <a:pt x="436412" y="1817491"/>
                    <a:pt x="381705" y="1752146"/>
                    <a:pt x="327503" y="1686585"/>
                  </a:cubicBezTo>
                  <a:cubicBezTo>
                    <a:pt x="233151" y="1572587"/>
                    <a:pt x="145083" y="1453535"/>
                    <a:pt x="63678" y="1329954"/>
                  </a:cubicBezTo>
                  <a:cubicBezTo>
                    <a:pt x="43837" y="1299834"/>
                    <a:pt x="24644" y="1269354"/>
                    <a:pt x="5738" y="1238730"/>
                  </a:cubicBezTo>
                  <a:cubicBezTo>
                    <a:pt x="-2120" y="1227969"/>
                    <a:pt x="-1889" y="1213297"/>
                    <a:pt x="6313" y="1202787"/>
                  </a:cubicBezTo>
                  <a:cubicBezTo>
                    <a:pt x="76690" y="1091937"/>
                    <a:pt x="156197" y="987845"/>
                    <a:pt x="235560" y="883538"/>
                  </a:cubicBezTo>
                  <a:cubicBezTo>
                    <a:pt x="239010" y="879296"/>
                    <a:pt x="241814" y="874624"/>
                    <a:pt x="247277" y="866572"/>
                  </a:cubicBezTo>
                  <a:close/>
                  <a:moveTo>
                    <a:pt x="1143913" y="21"/>
                  </a:moveTo>
                  <a:cubicBezTo>
                    <a:pt x="1149313" y="-239"/>
                    <a:pt x="1154848" y="1846"/>
                    <a:pt x="1161821" y="6518"/>
                  </a:cubicBezTo>
                  <a:cubicBezTo>
                    <a:pt x="1238021" y="57701"/>
                    <a:pt x="1308973" y="115570"/>
                    <a:pt x="1380716" y="172504"/>
                  </a:cubicBezTo>
                  <a:cubicBezTo>
                    <a:pt x="1493435" y="262075"/>
                    <a:pt x="1598174" y="360920"/>
                    <a:pt x="1700037" y="462783"/>
                  </a:cubicBezTo>
                  <a:cubicBezTo>
                    <a:pt x="1773003" y="535461"/>
                    <a:pt x="1842517" y="611733"/>
                    <a:pt x="1909659" y="690233"/>
                  </a:cubicBezTo>
                  <a:cubicBezTo>
                    <a:pt x="2023693" y="823483"/>
                    <a:pt x="2129331" y="963690"/>
                    <a:pt x="2225961" y="1110052"/>
                  </a:cubicBezTo>
                  <a:cubicBezTo>
                    <a:pt x="2245874" y="1140173"/>
                    <a:pt x="2264996" y="1170725"/>
                    <a:pt x="2283471" y="1201564"/>
                  </a:cubicBezTo>
                  <a:cubicBezTo>
                    <a:pt x="2289294" y="1211125"/>
                    <a:pt x="2293319" y="1220686"/>
                    <a:pt x="2285052" y="1233338"/>
                  </a:cubicBezTo>
                  <a:cubicBezTo>
                    <a:pt x="2212015" y="1344403"/>
                    <a:pt x="2134090" y="1451730"/>
                    <a:pt x="2052355" y="1556828"/>
                  </a:cubicBezTo>
                  <a:cubicBezTo>
                    <a:pt x="2048264" y="1561365"/>
                    <a:pt x="2043864" y="1565613"/>
                    <a:pt x="2039199" y="1569552"/>
                  </a:cubicBezTo>
                  <a:cubicBezTo>
                    <a:pt x="1985256" y="1412954"/>
                    <a:pt x="1919263" y="1260763"/>
                    <a:pt x="1841798" y="1114365"/>
                  </a:cubicBezTo>
                  <a:cubicBezTo>
                    <a:pt x="1780838" y="997334"/>
                    <a:pt x="1712402" y="884328"/>
                    <a:pt x="1641593" y="773190"/>
                  </a:cubicBezTo>
                  <a:cubicBezTo>
                    <a:pt x="1585953" y="685632"/>
                    <a:pt x="1527099" y="600324"/>
                    <a:pt x="1465039" y="517274"/>
                  </a:cubicBezTo>
                  <a:cubicBezTo>
                    <a:pt x="1402210" y="433166"/>
                    <a:pt x="1338519" y="349562"/>
                    <a:pt x="1269076" y="270558"/>
                  </a:cubicBezTo>
                  <a:cubicBezTo>
                    <a:pt x="1231623" y="228001"/>
                    <a:pt x="1197189" y="183000"/>
                    <a:pt x="1157364" y="142096"/>
                  </a:cubicBezTo>
                  <a:cubicBezTo>
                    <a:pt x="1142268" y="126569"/>
                    <a:pt x="1134576" y="134908"/>
                    <a:pt x="1125805" y="144612"/>
                  </a:cubicBezTo>
                  <a:cubicBezTo>
                    <a:pt x="1079151" y="195868"/>
                    <a:pt x="1032353" y="246835"/>
                    <a:pt x="987064" y="299313"/>
                  </a:cubicBezTo>
                  <a:cubicBezTo>
                    <a:pt x="933933" y="360632"/>
                    <a:pt x="884022" y="424676"/>
                    <a:pt x="837540" y="491179"/>
                  </a:cubicBezTo>
                  <a:cubicBezTo>
                    <a:pt x="780627" y="571605"/>
                    <a:pt x="729982" y="656303"/>
                    <a:pt x="686074" y="744508"/>
                  </a:cubicBezTo>
                  <a:cubicBezTo>
                    <a:pt x="660698" y="796697"/>
                    <a:pt x="642942" y="851763"/>
                    <a:pt x="623676" y="906469"/>
                  </a:cubicBezTo>
                  <a:cubicBezTo>
                    <a:pt x="621247" y="911731"/>
                    <a:pt x="622210" y="917934"/>
                    <a:pt x="626120" y="922212"/>
                  </a:cubicBezTo>
                  <a:cubicBezTo>
                    <a:pt x="683055" y="872897"/>
                    <a:pt x="739630" y="823296"/>
                    <a:pt x="796851" y="774485"/>
                  </a:cubicBezTo>
                  <a:cubicBezTo>
                    <a:pt x="851342" y="728046"/>
                    <a:pt x="907413" y="683404"/>
                    <a:pt x="961185" y="636103"/>
                  </a:cubicBezTo>
                  <a:cubicBezTo>
                    <a:pt x="1014956" y="588801"/>
                    <a:pt x="1069015" y="545022"/>
                    <a:pt x="1124152" y="500308"/>
                  </a:cubicBezTo>
                  <a:cubicBezTo>
                    <a:pt x="1138530" y="488878"/>
                    <a:pt x="1148019" y="486794"/>
                    <a:pt x="1161390" y="501818"/>
                  </a:cubicBezTo>
                  <a:cubicBezTo>
                    <a:pt x="1231839" y="580534"/>
                    <a:pt x="1305163" y="656374"/>
                    <a:pt x="1371730" y="738685"/>
                  </a:cubicBezTo>
                  <a:cubicBezTo>
                    <a:pt x="1466118" y="855429"/>
                    <a:pt x="1553676" y="976271"/>
                    <a:pt x="1620531" y="1111274"/>
                  </a:cubicBezTo>
                  <a:cubicBezTo>
                    <a:pt x="1628366" y="1127017"/>
                    <a:pt x="1629157" y="1136650"/>
                    <a:pt x="1615714" y="1150309"/>
                  </a:cubicBezTo>
                  <a:cubicBezTo>
                    <a:pt x="1524152" y="1242000"/>
                    <a:pt x="1426422" y="1327315"/>
                    <a:pt x="1323207" y="1405651"/>
                  </a:cubicBezTo>
                  <a:cubicBezTo>
                    <a:pt x="1284819" y="1435268"/>
                    <a:pt x="1244131" y="1461722"/>
                    <a:pt x="1206175" y="1493353"/>
                  </a:cubicBezTo>
                  <a:cubicBezTo>
                    <a:pt x="1172697" y="1461744"/>
                    <a:pt x="1142426" y="1426900"/>
                    <a:pt x="1115813" y="1389332"/>
                  </a:cubicBezTo>
                  <a:cubicBezTo>
                    <a:pt x="1104024" y="1372511"/>
                    <a:pt x="1108624" y="1364603"/>
                    <a:pt x="1120630" y="1354108"/>
                  </a:cubicBezTo>
                  <a:cubicBezTo>
                    <a:pt x="1210438" y="1276664"/>
                    <a:pt x="1297061" y="1195763"/>
                    <a:pt x="1380500" y="1111418"/>
                  </a:cubicBezTo>
                  <a:cubicBezTo>
                    <a:pt x="1390176" y="1103539"/>
                    <a:pt x="1392563" y="1089744"/>
                    <a:pt x="1386108" y="1079069"/>
                  </a:cubicBezTo>
                  <a:cubicBezTo>
                    <a:pt x="1357648" y="1017412"/>
                    <a:pt x="1320913" y="959924"/>
                    <a:pt x="1276912" y="908194"/>
                  </a:cubicBezTo>
                  <a:cubicBezTo>
                    <a:pt x="1240781" y="865285"/>
                    <a:pt x="1201129" y="825459"/>
                    <a:pt x="1158370" y="789149"/>
                  </a:cubicBezTo>
                  <a:cubicBezTo>
                    <a:pt x="1148162" y="780667"/>
                    <a:pt x="1141405" y="777935"/>
                    <a:pt x="1128250" y="783758"/>
                  </a:cubicBezTo>
                  <a:cubicBezTo>
                    <a:pt x="1033215" y="825596"/>
                    <a:pt x="950186" y="885837"/>
                    <a:pt x="868810" y="949098"/>
                  </a:cubicBezTo>
                  <a:cubicBezTo>
                    <a:pt x="767162" y="1028173"/>
                    <a:pt x="677304" y="1119613"/>
                    <a:pt x="586439" y="1210190"/>
                  </a:cubicBezTo>
                  <a:cubicBezTo>
                    <a:pt x="570121" y="1226437"/>
                    <a:pt x="560200" y="1248578"/>
                    <a:pt x="538490" y="1261302"/>
                  </a:cubicBezTo>
                  <a:cubicBezTo>
                    <a:pt x="492210" y="1180487"/>
                    <a:pt x="452291" y="1096200"/>
                    <a:pt x="419086" y="1009195"/>
                  </a:cubicBezTo>
                  <a:cubicBezTo>
                    <a:pt x="387744" y="928265"/>
                    <a:pt x="361735" y="845372"/>
                    <a:pt x="341233" y="761041"/>
                  </a:cubicBezTo>
                  <a:cubicBezTo>
                    <a:pt x="334547" y="732287"/>
                    <a:pt x="356114" y="723876"/>
                    <a:pt x="366825" y="711152"/>
                  </a:cubicBezTo>
                  <a:cubicBezTo>
                    <a:pt x="468473" y="591310"/>
                    <a:pt x="576814" y="477305"/>
                    <a:pt x="691322" y="369690"/>
                  </a:cubicBezTo>
                  <a:cubicBezTo>
                    <a:pt x="780533" y="285295"/>
                    <a:pt x="872333" y="203703"/>
                    <a:pt x="968948" y="127504"/>
                  </a:cubicBezTo>
                  <a:cubicBezTo>
                    <a:pt x="1020851" y="86621"/>
                    <a:pt x="1073472" y="46652"/>
                    <a:pt x="1126812" y="7596"/>
                  </a:cubicBezTo>
                  <a:cubicBezTo>
                    <a:pt x="1133246" y="2888"/>
                    <a:pt x="1138512" y="282"/>
                    <a:pt x="1143913" y="21"/>
                  </a:cubicBezTo>
                  <a:close/>
                </a:path>
              </a:pathLst>
            </a:custGeom>
            <a:solidFill>
              <a:srgbClr val="CFA726"/>
            </a:solidFill>
            <a:ln w="7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640624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 descr="图片包含 蛋糕, 室内, 桌子, 斑马&#10;&#10;描述已自动生成">
            <a:extLst>
              <a:ext uri="{FF2B5EF4-FFF2-40B4-BE49-F238E27FC236}">
                <a16:creationId xmlns:a16="http://schemas.microsoft.com/office/drawing/2014/main" id="{F9AC4A05-5E1D-D184-22E6-077D621E47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74"/>
          <a:stretch>
            <a:fillRect/>
          </a:stretch>
        </p:blipFill>
        <p:spPr>
          <a:xfrm>
            <a:off x="684028" y="216119"/>
            <a:ext cx="3600000" cy="5832033"/>
          </a:xfrm>
          <a:custGeom>
            <a:avLst/>
            <a:gdLst>
              <a:gd name="connsiteX0" fmla="*/ 0 w 3600000"/>
              <a:gd name="connsiteY0" fmla="*/ 0 h 5832033"/>
              <a:gd name="connsiteX1" fmla="*/ 3517160 w 3600000"/>
              <a:gd name="connsiteY1" fmla="*/ 0 h 5832033"/>
              <a:gd name="connsiteX2" fmla="*/ 3593509 w 3600000"/>
              <a:gd name="connsiteY2" fmla="*/ 50607 h 5832033"/>
              <a:gd name="connsiteX3" fmla="*/ 3600000 w 3600000"/>
              <a:gd name="connsiteY3" fmla="*/ 82761 h 5832033"/>
              <a:gd name="connsiteX4" fmla="*/ 3600000 w 3600000"/>
              <a:gd name="connsiteY4" fmla="*/ 5749272 h 5832033"/>
              <a:gd name="connsiteX5" fmla="*/ 3593509 w 3600000"/>
              <a:gd name="connsiteY5" fmla="*/ 5781426 h 5832033"/>
              <a:gd name="connsiteX6" fmla="*/ 3517160 w 3600000"/>
              <a:gd name="connsiteY6" fmla="*/ 5832033 h 5832033"/>
              <a:gd name="connsiteX7" fmla="*/ 0 w 3600000"/>
              <a:gd name="connsiteY7" fmla="*/ 5832033 h 583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5832033">
                <a:moveTo>
                  <a:pt x="0" y="0"/>
                </a:moveTo>
                <a:lnTo>
                  <a:pt x="3517160" y="0"/>
                </a:lnTo>
                <a:cubicBezTo>
                  <a:pt x="3551482" y="0"/>
                  <a:pt x="3580930" y="20868"/>
                  <a:pt x="3593509" y="50607"/>
                </a:cubicBezTo>
                <a:lnTo>
                  <a:pt x="3600000" y="82761"/>
                </a:lnTo>
                <a:lnTo>
                  <a:pt x="3600000" y="5749272"/>
                </a:lnTo>
                <a:lnTo>
                  <a:pt x="3593509" y="5781426"/>
                </a:lnTo>
                <a:cubicBezTo>
                  <a:pt x="3580930" y="5811166"/>
                  <a:pt x="3551482" y="5832033"/>
                  <a:pt x="3517160" y="5832033"/>
                </a:cubicBezTo>
                <a:lnTo>
                  <a:pt x="0" y="5832033"/>
                </a:lnTo>
                <a:close/>
              </a:path>
            </a:pathLst>
          </a:custGeom>
        </p:spPr>
      </p:pic>
      <p:sp>
        <p:nvSpPr>
          <p:cNvPr id="15" name="4级件：技能描述框(字)">
            <a:extLst>
              <a:ext uri="{FF2B5EF4-FFF2-40B4-BE49-F238E27FC236}">
                <a16:creationId xmlns:a16="http://schemas.microsoft.com/office/drawing/2014/main" id="{940FFD10-5702-99DF-1EA0-597C145D147D}"/>
              </a:ext>
            </a:extLst>
          </p:cNvPr>
          <p:cNvSpPr txBox="1"/>
          <p:nvPr/>
        </p:nvSpPr>
        <p:spPr>
          <a:xfrm>
            <a:off x="684003" y="4606252"/>
            <a:ext cx="3600022" cy="1261884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700" dirty="0">
                <a:ln w="6350">
                  <a:solidFill>
                    <a:srgbClr val="CFA726"/>
                  </a:solidFill>
                </a:ln>
                <a:solidFill>
                  <a:srgbClr val="EAD1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鬼王</a:t>
            </a:r>
            <a:endParaRPr lang="en-US" altLang="zh-CN" sz="1700" dirty="0">
              <a:ln w="6350">
                <a:solidFill>
                  <a:srgbClr val="CFA726"/>
                </a:solidFill>
              </a:ln>
              <a:solidFill>
                <a:srgbClr val="EAD18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b="1" dirty="0">
                <a:latin typeface="MiSans" panose="00000500000000000000" pitchFamily="2" charset="-122"/>
                <a:ea typeface="MiSans" panose="00000500000000000000" pitchFamily="2" charset="-122"/>
              </a:rPr>
              <a:t>锁定技，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你对手牌数小于你的角色造成伤害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+1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，手牌数小于你的角色对你造成伤害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+1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。</a:t>
            </a:r>
          </a:p>
          <a:p>
            <a:r>
              <a:rPr lang="zh-CN" altLang="en-US" sz="1700" dirty="0">
                <a:ln w="6350">
                  <a:solidFill>
                    <a:srgbClr val="CFA726"/>
                  </a:solidFill>
                </a:ln>
                <a:solidFill>
                  <a:srgbClr val="EAD1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赤鬼</a:t>
            </a:r>
            <a:endParaRPr lang="en-US" altLang="zh-CN" sz="1700" dirty="0">
              <a:ln w="6350">
                <a:solidFill>
                  <a:srgbClr val="CFA726"/>
                </a:solidFill>
              </a:ln>
              <a:solidFill>
                <a:srgbClr val="EAD18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你使用杀指定目标时，你可以将至多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X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张手牌扣至于武将牌上，回合结束后，其获得这些牌。（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X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为其体力值）</a:t>
            </a: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A247D3A7-6EC9-0EAB-63C2-17725211F3D1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mzerh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E3F2737-6B52-325E-1B90-7857868CBF51}"/>
              </a:ext>
            </a:extLst>
          </p:cNvPr>
          <p:cNvGrpSpPr/>
          <p:nvPr/>
        </p:nvGrpSpPr>
        <p:grpSpPr>
          <a:xfrm>
            <a:off x="180025" y="216103"/>
            <a:ext cx="4104023" cy="5832050"/>
            <a:chOff x="180025" y="216103"/>
            <a:chExt cx="4104023" cy="5832050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FC8F4398-2B84-67FC-1706-7ADBCFCA6E02}"/>
                </a:ext>
              </a:extLst>
            </p:cNvPr>
            <p:cNvSpPr/>
            <p:nvPr/>
          </p:nvSpPr>
          <p:spPr>
            <a:xfrm>
              <a:off x="180025" y="216120"/>
              <a:ext cx="504003" cy="5832033"/>
            </a:xfrm>
            <a:custGeom>
              <a:avLst/>
              <a:gdLst>
                <a:gd name="connsiteX0" fmla="*/ 41430 w 252000"/>
                <a:gd name="connsiteY0" fmla="*/ 0 h 2916000"/>
                <a:gd name="connsiteX1" fmla="*/ 252000 w 252000"/>
                <a:gd name="connsiteY1" fmla="*/ 0 h 2916000"/>
                <a:gd name="connsiteX2" fmla="*/ 252000 w 252000"/>
                <a:gd name="connsiteY2" fmla="*/ 2916000 h 2916000"/>
                <a:gd name="connsiteX3" fmla="*/ 41430 w 252000"/>
                <a:gd name="connsiteY3" fmla="*/ 2916000 h 2916000"/>
                <a:gd name="connsiteX4" fmla="*/ 0 w 252000"/>
                <a:gd name="connsiteY4" fmla="*/ 2874570 h 2916000"/>
                <a:gd name="connsiteX5" fmla="*/ 0 w 252000"/>
                <a:gd name="connsiteY5" fmla="*/ 41430 h 2916000"/>
                <a:gd name="connsiteX6" fmla="*/ 41430 w 252000"/>
                <a:gd name="connsiteY6" fmla="*/ 0 h 29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000" h="2916000">
                  <a:moveTo>
                    <a:pt x="41430" y="0"/>
                  </a:moveTo>
                  <a:lnTo>
                    <a:pt x="252000" y="0"/>
                  </a:lnTo>
                  <a:lnTo>
                    <a:pt x="252000" y="2916000"/>
                  </a:lnTo>
                  <a:lnTo>
                    <a:pt x="41430" y="2916000"/>
                  </a:lnTo>
                  <a:cubicBezTo>
                    <a:pt x="18549" y="2916000"/>
                    <a:pt x="0" y="2897451"/>
                    <a:pt x="0" y="2874570"/>
                  </a:cubicBezTo>
                  <a:lnTo>
                    <a:pt x="0" y="41430"/>
                  </a:lnTo>
                  <a:cubicBezTo>
                    <a:pt x="0" y="18549"/>
                    <a:pt x="18549" y="0"/>
                    <a:pt x="41430" y="0"/>
                  </a:cubicBezTo>
                  <a:close/>
                </a:path>
              </a:pathLst>
            </a:custGeom>
            <a:solidFill>
              <a:srgbClr val="CFA726"/>
            </a:solidFill>
            <a:ln>
              <a:solidFill>
                <a:srgbClr val="CFA7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>
                <a:solidFill>
                  <a:schemeClr val="bg1"/>
                </a:solidFill>
              </a:endParaRP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6AE0158F-CC2C-4F0B-737B-AB7A27E87B81}"/>
                </a:ext>
              </a:extLst>
            </p:cNvPr>
            <p:cNvSpPr/>
            <p:nvPr/>
          </p:nvSpPr>
          <p:spPr>
            <a:xfrm>
              <a:off x="180025" y="216103"/>
              <a:ext cx="4104023" cy="5832033"/>
            </a:xfrm>
            <a:prstGeom prst="roundRect">
              <a:avLst>
                <a:gd name="adj" fmla="val 2019"/>
              </a:avLst>
            </a:prstGeom>
            <a:noFill/>
            <a:ln>
              <a:solidFill>
                <a:srgbClr val="CFA7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 dirty="0">
                <a:solidFill>
                  <a:schemeClr val="bg1"/>
                </a:solidFill>
              </a:endParaRPr>
            </a:p>
          </p:txBody>
        </p:sp>
      </p:grp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B85745D9-F2F2-5CDD-F777-0E5BAD18F411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9D6DF0BE-16C6-EB0D-81A5-1B745437C3D4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sp>
        <p:nvSpPr>
          <p:cNvPr id="8" name="八边形 7">
            <a:extLst>
              <a:ext uri="{FF2B5EF4-FFF2-40B4-BE49-F238E27FC236}">
                <a16:creationId xmlns:a16="http://schemas.microsoft.com/office/drawing/2014/main" id="{6D1994B8-DA0C-5D8B-0720-F8497B9DDB3B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9" name="八边形 8">
            <a:extLst>
              <a:ext uri="{FF2B5EF4-FFF2-40B4-BE49-F238E27FC236}">
                <a16:creationId xmlns:a16="http://schemas.microsoft.com/office/drawing/2014/main" id="{BD4ED6E4-5513-F423-57AF-B941009772AC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0" name="八边形 9">
            <a:extLst>
              <a:ext uri="{FF2B5EF4-FFF2-40B4-BE49-F238E27FC236}">
                <a16:creationId xmlns:a16="http://schemas.microsoft.com/office/drawing/2014/main" id="{6F7A38A1-EF5D-7C69-868C-285C6C0EC899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1" name="八边形 10">
            <a:extLst>
              <a:ext uri="{FF2B5EF4-FFF2-40B4-BE49-F238E27FC236}">
                <a16:creationId xmlns:a16="http://schemas.microsoft.com/office/drawing/2014/main" id="{2BB6D16C-E566-B4CC-76B3-21AA9FAF4AFA}"/>
              </a:ext>
            </a:extLst>
          </p:cNvPr>
          <p:cNvSpPr/>
          <p:nvPr/>
        </p:nvSpPr>
        <p:spPr>
          <a:xfrm>
            <a:off x="288026" y="456286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4468EBF-DF76-BBEA-D6A1-244EA4403B4D}"/>
              </a:ext>
            </a:extLst>
          </p:cNvPr>
          <p:cNvSpPr txBox="1"/>
          <p:nvPr/>
        </p:nvSpPr>
        <p:spPr>
          <a:xfrm>
            <a:off x="31917" y="813200"/>
            <a:ext cx="800219" cy="2871940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荒泷一斗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花坂豪快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CD52B9D-347D-869A-E9D4-1A8DAB083B03}"/>
              </a:ext>
            </a:extLst>
          </p:cNvPr>
          <p:cNvGrpSpPr/>
          <p:nvPr/>
        </p:nvGrpSpPr>
        <p:grpSpPr>
          <a:xfrm>
            <a:off x="102249" y="21707"/>
            <a:ext cx="662726" cy="775057"/>
            <a:chOff x="4620222" y="1191707"/>
            <a:chExt cx="662726" cy="775057"/>
          </a:xfrm>
        </p:grpSpPr>
        <p:grpSp>
          <p:nvGrpSpPr>
            <p:cNvPr id="16" name="2级件：*稻妻神之眼底框">
              <a:extLst>
                <a:ext uri="{FF2B5EF4-FFF2-40B4-BE49-F238E27FC236}">
                  <a16:creationId xmlns:a16="http://schemas.microsoft.com/office/drawing/2014/main" id="{358C081B-BD07-B0D7-E685-92DFD85D65B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620222" y="1191707"/>
              <a:ext cx="662726" cy="775057"/>
              <a:chOff x="41935" y="9852"/>
              <a:chExt cx="769557" cy="900000"/>
            </a:xfr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effectLst>
              <a:glow rad="25400">
                <a:srgbClr val="D7D7D7">
                  <a:alpha val="10000"/>
                </a:srgbClr>
              </a:glow>
              <a:outerShdw blurRad="12700" sx="80000" sy="80000" algn="ctr" rotWithShape="0">
                <a:prstClr val="black">
                  <a:alpha val="20000"/>
                </a:prstClr>
              </a:outerShdw>
            </a:effectLst>
          </p:grpSpPr>
          <p:sp>
            <p:nvSpPr>
              <p:cNvPr id="20" name="任意多边形: 形状 19">
                <a:extLst>
                  <a:ext uri="{FF2B5EF4-FFF2-40B4-BE49-F238E27FC236}">
                    <a16:creationId xmlns:a16="http://schemas.microsoft.com/office/drawing/2014/main" id="{70537AD6-5DB6-9EA0-8E6F-7FE275CFFEE9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41935" y="95537"/>
                <a:ext cx="769557" cy="677610"/>
              </a:xfrm>
              <a:custGeom>
                <a:avLst/>
                <a:gdLst>
                  <a:gd name="connsiteX0" fmla="*/ 1371080 w 2721080"/>
                  <a:gd name="connsiteY0" fmla="*/ 0 h 2395960"/>
                  <a:gd name="connsiteX1" fmla="*/ 1360540 w 2721080"/>
                  <a:gd name="connsiteY1" fmla="*/ 497 h 2395960"/>
                  <a:gd name="connsiteX2" fmla="*/ 1350000 w 2721080"/>
                  <a:gd name="connsiteY2" fmla="*/ 0 h 2395960"/>
                  <a:gd name="connsiteX3" fmla="*/ 0 w 2721080"/>
                  <a:gd name="connsiteY3" fmla="*/ 1260000 h 2395960"/>
                  <a:gd name="connsiteX4" fmla="*/ 706510 w 2721080"/>
                  <a:gd name="connsiteY4" fmla="*/ 2367925 h 2395960"/>
                  <a:gd name="connsiteX5" fmla="*/ 768864 w 2721080"/>
                  <a:gd name="connsiteY5" fmla="*/ 2395960 h 2395960"/>
                  <a:gd name="connsiteX6" fmla="*/ 696361 w 2721080"/>
                  <a:gd name="connsiteY6" fmla="*/ 2306725 h 2395960"/>
                  <a:gd name="connsiteX7" fmla="*/ 650660 w 2721080"/>
                  <a:gd name="connsiteY7" fmla="*/ 2272551 h 2395960"/>
                  <a:gd name="connsiteX8" fmla="*/ 379235 w 2721080"/>
                  <a:gd name="connsiteY8" fmla="*/ 1943343 h 2395960"/>
                  <a:gd name="connsiteX9" fmla="*/ 347374 w 2721080"/>
                  <a:gd name="connsiteY9" fmla="*/ 1877202 h 2395960"/>
                  <a:gd name="connsiteX10" fmla="*/ 180000 w 2721080"/>
                  <a:gd name="connsiteY10" fmla="*/ 1671204 h 2395960"/>
                  <a:gd name="connsiteX11" fmla="*/ 276187 w 2721080"/>
                  <a:gd name="connsiteY11" fmla="*/ 1671204 h 2395960"/>
                  <a:gd name="connsiteX12" fmla="*/ 267213 w 2721080"/>
                  <a:gd name="connsiteY12" fmla="*/ 1636304 h 2395960"/>
                  <a:gd name="connsiteX13" fmla="*/ 244540 w 2721080"/>
                  <a:gd name="connsiteY13" fmla="*/ 1411391 h 2395960"/>
                  <a:gd name="connsiteX14" fmla="*/ 1360540 w 2721080"/>
                  <a:gd name="connsiteY14" fmla="*/ 295391 h 2395960"/>
                  <a:gd name="connsiteX15" fmla="*/ 2476540 w 2721080"/>
                  <a:gd name="connsiteY15" fmla="*/ 1411391 h 2395960"/>
                  <a:gd name="connsiteX16" fmla="*/ 2453867 w 2721080"/>
                  <a:gd name="connsiteY16" fmla="*/ 1636304 h 2395960"/>
                  <a:gd name="connsiteX17" fmla="*/ 2444893 w 2721080"/>
                  <a:gd name="connsiteY17" fmla="*/ 1671204 h 2395960"/>
                  <a:gd name="connsiteX18" fmla="*/ 2541080 w 2721080"/>
                  <a:gd name="connsiteY18" fmla="*/ 1671204 h 2395960"/>
                  <a:gd name="connsiteX19" fmla="*/ 2373706 w 2721080"/>
                  <a:gd name="connsiteY19" fmla="*/ 1877202 h 2395960"/>
                  <a:gd name="connsiteX20" fmla="*/ 2341845 w 2721080"/>
                  <a:gd name="connsiteY20" fmla="*/ 1943343 h 2395960"/>
                  <a:gd name="connsiteX21" fmla="*/ 2070420 w 2721080"/>
                  <a:gd name="connsiteY21" fmla="*/ 2272551 h 2395960"/>
                  <a:gd name="connsiteX22" fmla="*/ 2024719 w 2721080"/>
                  <a:gd name="connsiteY22" fmla="*/ 2306725 h 2395960"/>
                  <a:gd name="connsiteX23" fmla="*/ 1952216 w 2721080"/>
                  <a:gd name="connsiteY23" fmla="*/ 2395960 h 2395960"/>
                  <a:gd name="connsiteX24" fmla="*/ 2014570 w 2721080"/>
                  <a:gd name="connsiteY24" fmla="*/ 2367925 h 2395960"/>
                  <a:gd name="connsiteX25" fmla="*/ 2721080 w 2721080"/>
                  <a:gd name="connsiteY25" fmla="*/ 1260000 h 2395960"/>
                  <a:gd name="connsiteX26" fmla="*/ 1371080 w 2721080"/>
                  <a:gd name="connsiteY26" fmla="*/ 0 h 2395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721080" h="2395960">
                    <a:moveTo>
                      <a:pt x="1371080" y="0"/>
                    </a:moveTo>
                    <a:lnTo>
                      <a:pt x="1360540" y="497"/>
                    </a:lnTo>
                    <a:lnTo>
                      <a:pt x="1350000" y="0"/>
                    </a:lnTo>
                    <a:cubicBezTo>
                      <a:pt x="604416" y="0"/>
                      <a:pt x="0" y="564121"/>
                      <a:pt x="0" y="1260000"/>
                    </a:cubicBezTo>
                    <a:cubicBezTo>
                      <a:pt x="0" y="1738417"/>
                      <a:pt x="285681" y="2154557"/>
                      <a:pt x="706510" y="2367925"/>
                    </a:cubicBezTo>
                    <a:lnTo>
                      <a:pt x="768864" y="2395960"/>
                    </a:lnTo>
                    <a:lnTo>
                      <a:pt x="696361" y="2306725"/>
                    </a:lnTo>
                    <a:lnTo>
                      <a:pt x="650660" y="2272551"/>
                    </a:lnTo>
                    <a:cubicBezTo>
                      <a:pt x="540426" y="2181577"/>
                      <a:pt x="447956" y="2069847"/>
                      <a:pt x="379235" y="1943343"/>
                    </a:cubicBezTo>
                    <a:lnTo>
                      <a:pt x="347374" y="1877202"/>
                    </a:lnTo>
                    <a:lnTo>
                      <a:pt x="180000" y="1671204"/>
                    </a:lnTo>
                    <a:lnTo>
                      <a:pt x="276187" y="1671204"/>
                    </a:lnTo>
                    <a:lnTo>
                      <a:pt x="267213" y="1636304"/>
                    </a:lnTo>
                    <a:cubicBezTo>
                      <a:pt x="252347" y="1563655"/>
                      <a:pt x="244540" y="1488435"/>
                      <a:pt x="244540" y="1411391"/>
                    </a:cubicBezTo>
                    <a:cubicBezTo>
                      <a:pt x="244540" y="795041"/>
                      <a:pt x="744190" y="295391"/>
                      <a:pt x="1360540" y="295391"/>
                    </a:cubicBezTo>
                    <a:cubicBezTo>
                      <a:pt x="1976890" y="295391"/>
                      <a:pt x="2476540" y="795041"/>
                      <a:pt x="2476540" y="1411391"/>
                    </a:cubicBezTo>
                    <a:cubicBezTo>
                      <a:pt x="2476540" y="1488435"/>
                      <a:pt x="2468733" y="1563655"/>
                      <a:pt x="2453867" y="1636304"/>
                    </a:cubicBezTo>
                    <a:lnTo>
                      <a:pt x="2444893" y="1671204"/>
                    </a:lnTo>
                    <a:lnTo>
                      <a:pt x="2541080" y="1671204"/>
                    </a:lnTo>
                    <a:lnTo>
                      <a:pt x="2373706" y="1877202"/>
                    </a:lnTo>
                    <a:lnTo>
                      <a:pt x="2341845" y="1943343"/>
                    </a:lnTo>
                    <a:cubicBezTo>
                      <a:pt x="2273124" y="2069847"/>
                      <a:pt x="2180654" y="2181577"/>
                      <a:pt x="2070420" y="2272551"/>
                    </a:cubicBezTo>
                    <a:lnTo>
                      <a:pt x="2024719" y="2306725"/>
                    </a:lnTo>
                    <a:lnTo>
                      <a:pt x="1952216" y="2395960"/>
                    </a:lnTo>
                    <a:lnTo>
                      <a:pt x="2014570" y="2367925"/>
                    </a:lnTo>
                    <a:cubicBezTo>
                      <a:pt x="2435399" y="2154557"/>
                      <a:pt x="2721080" y="1738417"/>
                      <a:pt x="2721080" y="1260000"/>
                    </a:cubicBezTo>
                    <a:cubicBezTo>
                      <a:pt x="2721080" y="564121"/>
                      <a:pt x="2116664" y="0"/>
                      <a:pt x="1371080" y="0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任意多边形: 形状 20">
                <a:extLst>
                  <a:ext uri="{FF2B5EF4-FFF2-40B4-BE49-F238E27FC236}">
                    <a16:creationId xmlns:a16="http://schemas.microsoft.com/office/drawing/2014/main" id="{603FE713-E8AB-1799-A305-1B2030E2A3C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7388" y="146443"/>
                <a:ext cx="712688" cy="421732"/>
              </a:xfrm>
              <a:custGeom>
                <a:avLst/>
                <a:gdLst>
                  <a:gd name="connsiteX0" fmla="*/ 1260000 w 2520000"/>
                  <a:gd name="connsiteY0" fmla="*/ 0 h 1491204"/>
                  <a:gd name="connsiteX1" fmla="*/ 2520000 w 2520000"/>
                  <a:gd name="connsiteY1" fmla="*/ 1170000 h 1491204"/>
                  <a:gd name="connsiteX2" fmla="*/ 2494401 w 2520000"/>
                  <a:gd name="connsiteY2" fmla="*/ 1405796 h 1491204"/>
                  <a:gd name="connsiteX3" fmla="*/ 2470751 w 2520000"/>
                  <a:gd name="connsiteY3" fmla="*/ 1491204 h 1491204"/>
                  <a:gd name="connsiteX4" fmla="*/ 2351718 w 2520000"/>
                  <a:gd name="connsiteY4" fmla="*/ 1491204 h 1491204"/>
                  <a:gd name="connsiteX5" fmla="*/ 2360692 w 2520000"/>
                  <a:gd name="connsiteY5" fmla="*/ 1456304 h 1491204"/>
                  <a:gd name="connsiteX6" fmla="*/ 2383365 w 2520000"/>
                  <a:gd name="connsiteY6" fmla="*/ 1231391 h 1491204"/>
                  <a:gd name="connsiteX7" fmla="*/ 1267365 w 2520000"/>
                  <a:gd name="connsiteY7" fmla="*/ 115391 h 1491204"/>
                  <a:gd name="connsiteX8" fmla="*/ 151365 w 2520000"/>
                  <a:gd name="connsiteY8" fmla="*/ 1231391 h 1491204"/>
                  <a:gd name="connsiteX9" fmla="*/ 174038 w 2520000"/>
                  <a:gd name="connsiteY9" fmla="*/ 1456304 h 1491204"/>
                  <a:gd name="connsiteX10" fmla="*/ 183012 w 2520000"/>
                  <a:gd name="connsiteY10" fmla="*/ 1491204 h 1491204"/>
                  <a:gd name="connsiteX11" fmla="*/ 49249 w 2520000"/>
                  <a:gd name="connsiteY11" fmla="*/ 1491204 h 1491204"/>
                  <a:gd name="connsiteX12" fmla="*/ 25599 w 2520000"/>
                  <a:gd name="connsiteY12" fmla="*/ 1405796 h 1491204"/>
                  <a:gd name="connsiteX13" fmla="*/ 0 w 2520000"/>
                  <a:gd name="connsiteY13" fmla="*/ 1170000 h 1491204"/>
                  <a:gd name="connsiteX14" fmla="*/ 1260000 w 2520000"/>
                  <a:gd name="connsiteY14" fmla="*/ 0 h 1491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520000" h="1491204">
                    <a:moveTo>
                      <a:pt x="1260000" y="0"/>
                    </a:moveTo>
                    <a:cubicBezTo>
                      <a:pt x="1955879" y="0"/>
                      <a:pt x="2520000" y="523827"/>
                      <a:pt x="2520000" y="1170000"/>
                    </a:cubicBezTo>
                    <a:cubicBezTo>
                      <a:pt x="2520000" y="1250772"/>
                      <a:pt x="2511186" y="1329632"/>
                      <a:pt x="2494401" y="1405796"/>
                    </a:cubicBezTo>
                    <a:lnTo>
                      <a:pt x="2470751" y="1491204"/>
                    </a:lnTo>
                    <a:lnTo>
                      <a:pt x="2351718" y="1491204"/>
                    </a:lnTo>
                    <a:lnTo>
                      <a:pt x="2360692" y="1456304"/>
                    </a:lnTo>
                    <a:cubicBezTo>
                      <a:pt x="2375558" y="1383655"/>
                      <a:pt x="2383365" y="1308435"/>
                      <a:pt x="2383365" y="1231391"/>
                    </a:cubicBezTo>
                    <a:cubicBezTo>
                      <a:pt x="2383365" y="615041"/>
                      <a:pt x="1883715" y="115391"/>
                      <a:pt x="1267365" y="115391"/>
                    </a:cubicBezTo>
                    <a:cubicBezTo>
                      <a:pt x="651015" y="115391"/>
                      <a:pt x="151365" y="615041"/>
                      <a:pt x="151365" y="1231391"/>
                    </a:cubicBezTo>
                    <a:cubicBezTo>
                      <a:pt x="151365" y="1308435"/>
                      <a:pt x="159172" y="1383655"/>
                      <a:pt x="174038" y="1456304"/>
                    </a:cubicBezTo>
                    <a:lnTo>
                      <a:pt x="183012" y="1491204"/>
                    </a:lnTo>
                    <a:lnTo>
                      <a:pt x="49249" y="1491204"/>
                    </a:lnTo>
                    <a:lnTo>
                      <a:pt x="25599" y="1405796"/>
                    </a:lnTo>
                    <a:cubicBezTo>
                      <a:pt x="8815" y="1329632"/>
                      <a:pt x="0" y="1250772"/>
                      <a:pt x="0" y="1170000"/>
                    </a:cubicBezTo>
                    <a:cubicBezTo>
                      <a:pt x="0" y="523827"/>
                      <a:pt x="564121" y="0"/>
                      <a:pt x="1260000" y="0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任意多边形: 形状 21">
                <a:extLst>
                  <a:ext uri="{FF2B5EF4-FFF2-40B4-BE49-F238E27FC236}">
                    <a16:creationId xmlns:a16="http://schemas.microsoft.com/office/drawing/2014/main" id="{02BB336D-42EF-2D21-710B-0FAA7158CE6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9120" y="9852"/>
                <a:ext cx="749223" cy="362237"/>
              </a:xfrm>
              <a:custGeom>
                <a:avLst/>
                <a:gdLst>
                  <a:gd name="connsiteX0" fmla="*/ 2334180 w 2649180"/>
                  <a:gd name="connsiteY0" fmla="*/ 650833 h 1280833"/>
                  <a:gd name="connsiteX1" fmla="*/ 2649180 w 2649180"/>
                  <a:gd name="connsiteY1" fmla="*/ 965833 h 1280833"/>
                  <a:gd name="connsiteX2" fmla="*/ 2334180 w 2649180"/>
                  <a:gd name="connsiteY2" fmla="*/ 1280833 h 1280833"/>
                  <a:gd name="connsiteX3" fmla="*/ 2019180 w 2649180"/>
                  <a:gd name="connsiteY3" fmla="*/ 965833 h 1280833"/>
                  <a:gd name="connsiteX4" fmla="*/ 2334180 w 2649180"/>
                  <a:gd name="connsiteY4" fmla="*/ 650833 h 1280833"/>
                  <a:gd name="connsiteX5" fmla="*/ 315000 w 2649180"/>
                  <a:gd name="connsiteY5" fmla="*/ 650833 h 1280833"/>
                  <a:gd name="connsiteX6" fmla="*/ 630000 w 2649180"/>
                  <a:gd name="connsiteY6" fmla="*/ 965833 h 1280833"/>
                  <a:gd name="connsiteX7" fmla="*/ 315000 w 2649180"/>
                  <a:gd name="connsiteY7" fmla="*/ 1280833 h 1280833"/>
                  <a:gd name="connsiteX8" fmla="*/ 0 w 2649180"/>
                  <a:gd name="connsiteY8" fmla="*/ 965833 h 1280833"/>
                  <a:gd name="connsiteX9" fmla="*/ 315000 w 2649180"/>
                  <a:gd name="connsiteY9" fmla="*/ 650833 h 1280833"/>
                  <a:gd name="connsiteX10" fmla="*/ 1324592 w 2649180"/>
                  <a:gd name="connsiteY10" fmla="*/ 0 h 1280833"/>
                  <a:gd name="connsiteX11" fmla="*/ 1729592 w 2649180"/>
                  <a:gd name="connsiteY11" fmla="*/ 405000 h 1280833"/>
                  <a:gd name="connsiteX12" fmla="*/ 1324592 w 2649180"/>
                  <a:gd name="connsiteY12" fmla="*/ 810000 h 1280833"/>
                  <a:gd name="connsiteX13" fmla="*/ 919592 w 2649180"/>
                  <a:gd name="connsiteY13" fmla="*/ 405000 h 1280833"/>
                  <a:gd name="connsiteX14" fmla="*/ 1324592 w 2649180"/>
                  <a:gd name="connsiteY14" fmla="*/ 0 h 1280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649180" h="1280833">
                    <a:moveTo>
                      <a:pt x="2334180" y="650833"/>
                    </a:moveTo>
                    <a:cubicBezTo>
                      <a:pt x="2508150" y="650833"/>
                      <a:pt x="2649180" y="791863"/>
                      <a:pt x="2649180" y="965833"/>
                    </a:cubicBezTo>
                    <a:cubicBezTo>
                      <a:pt x="2649180" y="1139803"/>
                      <a:pt x="2508150" y="1280833"/>
                      <a:pt x="2334180" y="1280833"/>
                    </a:cubicBezTo>
                    <a:cubicBezTo>
                      <a:pt x="2160210" y="1280833"/>
                      <a:pt x="2019180" y="1139803"/>
                      <a:pt x="2019180" y="965833"/>
                    </a:cubicBezTo>
                    <a:cubicBezTo>
                      <a:pt x="2019180" y="791863"/>
                      <a:pt x="2160210" y="650833"/>
                      <a:pt x="2334180" y="650833"/>
                    </a:cubicBezTo>
                    <a:close/>
                    <a:moveTo>
                      <a:pt x="315000" y="650833"/>
                    </a:moveTo>
                    <a:cubicBezTo>
                      <a:pt x="488970" y="650833"/>
                      <a:pt x="630000" y="791863"/>
                      <a:pt x="630000" y="965833"/>
                    </a:cubicBezTo>
                    <a:cubicBezTo>
                      <a:pt x="630000" y="1139803"/>
                      <a:pt x="488970" y="1280833"/>
                      <a:pt x="315000" y="1280833"/>
                    </a:cubicBezTo>
                    <a:cubicBezTo>
                      <a:pt x="141030" y="1280833"/>
                      <a:pt x="0" y="1139803"/>
                      <a:pt x="0" y="965833"/>
                    </a:cubicBezTo>
                    <a:cubicBezTo>
                      <a:pt x="0" y="791863"/>
                      <a:pt x="141030" y="650833"/>
                      <a:pt x="315000" y="650833"/>
                    </a:cubicBezTo>
                    <a:close/>
                    <a:moveTo>
                      <a:pt x="1324592" y="0"/>
                    </a:moveTo>
                    <a:cubicBezTo>
                      <a:pt x="1548267" y="0"/>
                      <a:pt x="1729592" y="181325"/>
                      <a:pt x="1729592" y="405000"/>
                    </a:cubicBezTo>
                    <a:cubicBezTo>
                      <a:pt x="1729592" y="628675"/>
                      <a:pt x="1548267" y="810000"/>
                      <a:pt x="1324592" y="810000"/>
                    </a:cubicBezTo>
                    <a:cubicBezTo>
                      <a:pt x="1100917" y="810000"/>
                      <a:pt x="919592" y="628675"/>
                      <a:pt x="919592" y="405000"/>
                    </a:cubicBezTo>
                    <a:cubicBezTo>
                      <a:pt x="919592" y="181325"/>
                      <a:pt x="1100917" y="0"/>
                      <a:pt x="1324592" y="0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AFA34CD4-D595-883B-C92F-F0941E944AF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47374" y="50344"/>
                <a:ext cx="152719" cy="152719"/>
              </a:xfrm>
              <a:custGeom>
                <a:avLst/>
                <a:gdLst>
                  <a:gd name="connsiteX0" fmla="*/ 76360 w 152719"/>
                  <a:gd name="connsiteY0" fmla="*/ 0 h 152719"/>
                  <a:gd name="connsiteX1" fmla="*/ 152719 w 152719"/>
                  <a:gd name="connsiteY1" fmla="*/ 76360 h 152719"/>
                  <a:gd name="connsiteX2" fmla="*/ 76360 w 152719"/>
                  <a:gd name="connsiteY2" fmla="*/ 152719 h 152719"/>
                  <a:gd name="connsiteX3" fmla="*/ 0 w 152719"/>
                  <a:gd name="connsiteY3" fmla="*/ 76360 h 152719"/>
                  <a:gd name="connsiteX4" fmla="*/ 76360 w 152719"/>
                  <a:gd name="connsiteY4" fmla="*/ 0 h 152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719" h="152719">
                    <a:moveTo>
                      <a:pt x="76360" y="0"/>
                    </a:moveTo>
                    <a:cubicBezTo>
                      <a:pt x="118532" y="0"/>
                      <a:pt x="152719" y="34187"/>
                      <a:pt x="152719" y="76360"/>
                    </a:cubicBezTo>
                    <a:cubicBezTo>
                      <a:pt x="152719" y="118532"/>
                      <a:pt x="118532" y="152719"/>
                      <a:pt x="76360" y="152719"/>
                    </a:cubicBezTo>
                    <a:cubicBezTo>
                      <a:pt x="34187" y="152719"/>
                      <a:pt x="0" y="118532"/>
                      <a:pt x="0" y="76360"/>
                    </a:cubicBezTo>
                    <a:cubicBezTo>
                      <a:pt x="0" y="34187"/>
                      <a:pt x="34187" y="0"/>
                      <a:pt x="76360" y="0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任意多边形: 形状 23">
                <a:extLst>
                  <a:ext uri="{FF2B5EF4-FFF2-40B4-BE49-F238E27FC236}">
                    <a16:creationId xmlns:a16="http://schemas.microsoft.com/office/drawing/2014/main" id="{BD2DE792-67C9-7324-B54E-A2E591A3CC3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5713" y="234408"/>
                <a:ext cx="101813" cy="101813"/>
              </a:xfrm>
              <a:custGeom>
                <a:avLst/>
                <a:gdLst>
                  <a:gd name="connsiteX0" fmla="*/ 50906 w 101813"/>
                  <a:gd name="connsiteY0" fmla="*/ 0 h 101813"/>
                  <a:gd name="connsiteX1" fmla="*/ 101813 w 101813"/>
                  <a:gd name="connsiteY1" fmla="*/ 50907 h 101813"/>
                  <a:gd name="connsiteX2" fmla="*/ 50906 w 101813"/>
                  <a:gd name="connsiteY2" fmla="*/ 101813 h 101813"/>
                  <a:gd name="connsiteX3" fmla="*/ 0 w 101813"/>
                  <a:gd name="connsiteY3" fmla="*/ 50907 h 101813"/>
                  <a:gd name="connsiteX4" fmla="*/ 50906 w 101813"/>
                  <a:gd name="connsiteY4" fmla="*/ 0 h 101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1813" h="101813">
                    <a:moveTo>
                      <a:pt x="50906" y="0"/>
                    </a:moveTo>
                    <a:cubicBezTo>
                      <a:pt x="79021" y="0"/>
                      <a:pt x="101813" y="22792"/>
                      <a:pt x="101813" y="50907"/>
                    </a:cubicBezTo>
                    <a:cubicBezTo>
                      <a:pt x="101813" y="79021"/>
                      <a:pt x="79021" y="101813"/>
                      <a:pt x="50906" y="101813"/>
                    </a:cubicBezTo>
                    <a:cubicBezTo>
                      <a:pt x="22792" y="101813"/>
                      <a:pt x="0" y="79021"/>
                      <a:pt x="0" y="50907"/>
                    </a:cubicBezTo>
                    <a:cubicBezTo>
                      <a:pt x="0" y="22792"/>
                      <a:pt x="22792" y="0"/>
                      <a:pt x="50906" y="0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917AD0D1-ECE4-1901-3FCC-5A205501DDB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59940" y="234408"/>
                <a:ext cx="101813" cy="101813"/>
              </a:xfrm>
              <a:custGeom>
                <a:avLst/>
                <a:gdLst>
                  <a:gd name="connsiteX0" fmla="*/ 50907 w 101813"/>
                  <a:gd name="connsiteY0" fmla="*/ 0 h 101813"/>
                  <a:gd name="connsiteX1" fmla="*/ 101813 w 101813"/>
                  <a:gd name="connsiteY1" fmla="*/ 50907 h 101813"/>
                  <a:gd name="connsiteX2" fmla="*/ 50907 w 101813"/>
                  <a:gd name="connsiteY2" fmla="*/ 101813 h 101813"/>
                  <a:gd name="connsiteX3" fmla="*/ 0 w 101813"/>
                  <a:gd name="connsiteY3" fmla="*/ 50907 h 101813"/>
                  <a:gd name="connsiteX4" fmla="*/ 50907 w 101813"/>
                  <a:gd name="connsiteY4" fmla="*/ 0 h 101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1813" h="101813">
                    <a:moveTo>
                      <a:pt x="50907" y="0"/>
                    </a:moveTo>
                    <a:cubicBezTo>
                      <a:pt x="79021" y="0"/>
                      <a:pt x="101813" y="22792"/>
                      <a:pt x="101813" y="50907"/>
                    </a:cubicBezTo>
                    <a:cubicBezTo>
                      <a:pt x="101813" y="79021"/>
                      <a:pt x="79021" y="101813"/>
                      <a:pt x="50907" y="101813"/>
                    </a:cubicBezTo>
                    <a:cubicBezTo>
                      <a:pt x="22792" y="101813"/>
                      <a:pt x="0" y="79021"/>
                      <a:pt x="0" y="50907"/>
                    </a:cubicBezTo>
                    <a:cubicBezTo>
                      <a:pt x="0" y="22792"/>
                      <a:pt x="22792" y="0"/>
                      <a:pt x="50907" y="0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id="{E74B3886-4A99-427A-625E-D88ED691E944}"/>
                  </a:ext>
                </a:extLst>
              </p:cNvPr>
              <p:cNvGrpSpPr/>
              <p:nvPr/>
            </p:nvGrpSpPr>
            <p:grpSpPr>
              <a:xfrm>
                <a:off x="130605" y="569685"/>
                <a:ext cx="592215" cy="340167"/>
                <a:chOff x="1411426" y="3479844"/>
                <a:chExt cx="2094016" cy="1202801"/>
              </a:xfrm>
              <a:grpFill/>
            </p:grpSpPr>
            <p:sp>
              <p:nvSpPr>
                <p:cNvPr id="29" name="任意多边形: 形状 28">
                  <a:extLst>
                    <a:ext uri="{FF2B5EF4-FFF2-40B4-BE49-F238E27FC236}">
                      <a16:creationId xmlns:a16="http://schemas.microsoft.com/office/drawing/2014/main" id="{F2C73DD7-3803-F7DC-38F0-3807AD2160E6}"/>
                    </a:ext>
                  </a:extLst>
                </p:cNvPr>
                <p:cNvSpPr/>
                <p:nvPr/>
              </p:nvSpPr>
              <p:spPr>
                <a:xfrm flipH="1">
                  <a:off x="1767682" y="3479844"/>
                  <a:ext cx="1737760" cy="1202801"/>
                </a:xfrm>
                <a:custGeom>
                  <a:avLst/>
                  <a:gdLst>
                    <a:gd name="connsiteX0" fmla="*/ 308517 w 1737761"/>
                    <a:gd name="connsiteY0" fmla="*/ 0 h 1202801"/>
                    <a:gd name="connsiteX1" fmla="*/ 1737761 w 1737761"/>
                    <a:gd name="connsiteY1" fmla="*/ 964038 h 1202801"/>
                    <a:gd name="connsiteX2" fmla="*/ 1576713 w 1737761"/>
                    <a:gd name="connsiteY2" fmla="*/ 1202801 h 1202801"/>
                    <a:gd name="connsiteX3" fmla="*/ 203827 w 1737761"/>
                    <a:gd name="connsiteY3" fmla="*/ 276776 h 1202801"/>
                    <a:gd name="connsiteX4" fmla="*/ 203826 w 1737761"/>
                    <a:gd name="connsiteY4" fmla="*/ 276777 h 1202801"/>
                    <a:gd name="connsiteX5" fmla="*/ 25913 w 1737761"/>
                    <a:gd name="connsiteY5" fmla="*/ 156773 h 1202801"/>
                    <a:gd name="connsiteX6" fmla="*/ 0 w 1737761"/>
                    <a:gd name="connsiteY6" fmla="*/ 93621 h 1202801"/>
                    <a:gd name="connsiteX7" fmla="*/ 254115 w 1737761"/>
                    <a:gd name="connsiteY7" fmla="*/ 80655 h 12028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737761" h="1202801">
                      <a:moveTo>
                        <a:pt x="308517" y="0"/>
                      </a:moveTo>
                      <a:lnTo>
                        <a:pt x="1737761" y="964038"/>
                      </a:lnTo>
                      <a:lnTo>
                        <a:pt x="1576713" y="1202801"/>
                      </a:lnTo>
                      <a:lnTo>
                        <a:pt x="203827" y="276776"/>
                      </a:lnTo>
                      <a:lnTo>
                        <a:pt x="203826" y="276777"/>
                      </a:lnTo>
                      <a:lnTo>
                        <a:pt x="25913" y="156773"/>
                      </a:lnTo>
                      <a:lnTo>
                        <a:pt x="0" y="93621"/>
                      </a:lnTo>
                      <a:lnTo>
                        <a:pt x="254115" y="80655"/>
                      </a:lnTo>
                      <a:close/>
                    </a:path>
                  </a:pathLst>
                </a:custGeom>
                <a:grpFill/>
                <a:ln w="1270">
                  <a:noFill/>
                </a:ln>
                <a:effectLst>
                  <a:innerShdw blurRad="38100">
                    <a:prstClr val="black"/>
                  </a:innerShdw>
                </a:effectLst>
                <a:scene3d>
                  <a:camera prst="orthographicFront"/>
                  <a:lightRig rig="brightRoom" dir="t"/>
                </a:scene3d>
                <a:sp3d contourW="6350" prstMaterial="softEdge">
                  <a:bevelT w="2540" h="2540" prst="relaxedInset"/>
                  <a:contourClr>
                    <a:schemeClr val="bg1">
                      <a:lumMod val="50000"/>
                    </a:schemeClr>
                  </a:contour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6" name="任意多边形: 形状 35">
                  <a:extLst>
                    <a:ext uri="{FF2B5EF4-FFF2-40B4-BE49-F238E27FC236}">
                      <a16:creationId xmlns:a16="http://schemas.microsoft.com/office/drawing/2014/main" id="{11968C46-0701-A6B6-C4BB-BD86B8E6723A}"/>
                    </a:ext>
                  </a:extLst>
                </p:cNvPr>
                <p:cNvSpPr/>
                <p:nvPr/>
              </p:nvSpPr>
              <p:spPr>
                <a:xfrm>
                  <a:off x="1411426" y="3479844"/>
                  <a:ext cx="1737760" cy="1202801"/>
                </a:xfrm>
                <a:custGeom>
                  <a:avLst/>
                  <a:gdLst>
                    <a:gd name="connsiteX0" fmla="*/ 308517 w 1737761"/>
                    <a:gd name="connsiteY0" fmla="*/ 0 h 1202801"/>
                    <a:gd name="connsiteX1" fmla="*/ 1737761 w 1737761"/>
                    <a:gd name="connsiteY1" fmla="*/ 964038 h 1202801"/>
                    <a:gd name="connsiteX2" fmla="*/ 1576713 w 1737761"/>
                    <a:gd name="connsiteY2" fmla="*/ 1202801 h 1202801"/>
                    <a:gd name="connsiteX3" fmla="*/ 203827 w 1737761"/>
                    <a:gd name="connsiteY3" fmla="*/ 276776 h 1202801"/>
                    <a:gd name="connsiteX4" fmla="*/ 203826 w 1737761"/>
                    <a:gd name="connsiteY4" fmla="*/ 276777 h 1202801"/>
                    <a:gd name="connsiteX5" fmla="*/ 25913 w 1737761"/>
                    <a:gd name="connsiteY5" fmla="*/ 156773 h 1202801"/>
                    <a:gd name="connsiteX6" fmla="*/ 0 w 1737761"/>
                    <a:gd name="connsiteY6" fmla="*/ 93621 h 1202801"/>
                    <a:gd name="connsiteX7" fmla="*/ 254115 w 1737761"/>
                    <a:gd name="connsiteY7" fmla="*/ 80655 h 12028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737761" h="1202801">
                      <a:moveTo>
                        <a:pt x="308517" y="0"/>
                      </a:moveTo>
                      <a:lnTo>
                        <a:pt x="1737761" y="964038"/>
                      </a:lnTo>
                      <a:lnTo>
                        <a:pt x="1576713" y="1202801"/>
                      </a:lnTo>
                      <a:lnTo>
                        <a:pt x="203827" y="276776"/>
                      </a:lnTo>
                      <a:lnTo>
                        <a:pt x="203826" y="276777"/>
                      </a:lnTo>
                      <a:lnTo>
                        <a:pt x="25913" y="156773"/>
                      </a:lnTo>
                      <a:lnTo>
                        <a:pt x="0" y="93621"/>
                      </a:lnTo>
                      <a:lnTo>
                        <a:pt x="254115" y="80655"/>
                      </a:lnTo>
                      <a:close/>
                    </a:path>
                  </a:pathLst>
                </a:custGeom>
                <a:grpFill/>
                <a:ln w="1270">
                  <a:noFill/>
                </a:ln>
                <a:effectLst>
                  <a:innerShdw blurRad="38100">
                    <a:prstClr val="black"/>
                  </a:innerShdw>
                </a:effectLst>
                <a:scene3d>
                  <a:camera prst="orthographicFront"/>
                  <a:lightRig rig="brightRoom" dir="t"/>
                </a:scene3d>
                <a:sp3d contourW="6350" prstMaterial="softEdge">
                  <a:bevelT w="2540" h="2540" prst="relaxedInset"/>
                  <a:contourClr>
                    <a:schemeClr val="bg1">
                      <a:lumMod val="50000"/>
                    </a:schemeClr>
                  </a:contour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dirty="0"/>
                </a:p>
              </p:txBody>
            </p:sp>
          </p:grpSp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48CCBFDA-151A-4592-DE38-755CFF424F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69201" y="241286"/>
                <a:ext cx="509063" cy="509064"/>
              </a:xfrm>
              <a:prstGeom prst="ellipse">
                <a:avLst/>
              </a:pr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87FFA377-23FB-B1C7-788F-6F5CE3E19C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51999" y="1413000"/>
              <a:ext cx="395999" cy="396000"/>
            </a:xfrm>
            <a:prstGeom prst="ellipse">
              <a:avLst/>
            </a:prstGeom>
            <a:solidFill>
              <a:srgbClr val="CFA726"/>
            </a:solidFill>
            <a:ln>
              <a:solidFill>
                <a:srgbClr val="CFA726"/>
              </a:solidFill>
            </a:ln>
            <a:scene3d>
              <a:camera prst="orthographicFront"/>
              <a:lightRig rig="threePt" dir="t"/>
            </a:scene3d>
            <a:sp3d>
              <a:bevelT w="254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7C4E450C-6DCA-97B0-2127-01E60A7585B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51999" y="1413000"/>
              <a:ext cx="395999" cy="396000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C02423A3-C40A-814C-C1AA-80E445D96A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00727" y="1451916"/>
              <a:ext cx="298533" cy="318169"/>
            </a:xfrm>
            <a:custGeom>
              <a:avLst/>
              <a:gdLst>
                <a:gd name="connsiteX0" fmla="*/ 247277 w 2289745"/>
                <a:gd name="connsiteY0" fmla="*/ 866572 h 2440355"/>
                <a:gd name="connsiteX1" fmla="*/ 352016 w 2289745"/>
                <a:gd name="connsiteY1" fmla="*/ 1129534 h 2440355"/>
                <a:gd name="connsiteX2" fmla="*/ 485510 w 2289745"/>
                <a:gd name="connsiteY2" fmla="*/ 1396594 h 2440355"/>
                <a:gd name="connsiteX3" fmla="*/ 648334 w 2289745"/>
                <a:gd name="connsiteY3" fmla="*/ 1667822 h 2440355"/>
                <a:gd name="connsiteX4" fmla="*/ 823666 w 2289745"/>
                <a:gd name="connsiteY4" fmla="*/ 1921439 h 2440355"/>
                <a:gd name="connsiteX5" fmla="*/ 1019485 w 2289745"/>
                <a:gd name="connsiteY5" fmla="*/ 2168226 h 2440355"/>
                <a:gd name="connsiteX6" fmla="*/ 1129616 w 2289745"/>
                <a:gd name="connsiteY6" fmla="*/ 2294459 h 2440355"/>
                <a:gd name="connsiteX7" fmla="*/ 1162540 w 2289745"/>
                <a:gd name="connsiteY7" fmla="*/ 2292950 h 2440355"/>
                <a:gd name="connsiteX8" fmla="*/ 1246360 w 2289745"/>
                <a:gd name="connsiteY8" fmla="*/ 2203020 h 2440355"/>
                <a:gd name="connsiteX9" fmla="*/ 1413425 w 2289745"/>
                <a:gd name="connsiteY9" fmla="*/ 2000515 h 2440355"/>
                <a:gd name="connsiteX10" fmla="*/ 1574595 w 2289745"/>
                <a:gd name="connsiteY10" fmla="*/ 1750205 h 2440355"/>
                <a:gd name="connsiteX11" fmla="*/ 1668982 w 2289745"/>
                <a:gd name="connsiteY11" fmla="*/ 1512403 h 2440355"/>
                <a:gd name="connsiteX12" fmla="*/ 1580130 w 2289745"/>
                <a:gd name="connsiteY12" fmla="*/ 1588531 h 2440355"/>
                <a:gd name="connsiteX13" fmla="*/ 1404224 w 2289745"/>
                <a:gd name="connsiteY13" fmla="*/ 1738056 h 2440355"/>
                <a:gd name="connsiteX14" fmla="*/ 1254627 w 2289745"/>
                <a:gd name="connsiteY14" fmla="*/ 1865511 h 2440355"/>
                <a:gd name="connsiteX15" fmla="*/ 1160599 w 2289745"/>
                <a:gd name="connsiteY15" fmla="*/ 1943149 h 2440355"/>
                <a:gd name="connsiteX16" fmla="*/ 1131341 w 2289745"/>
                <a:gd name="connsiteY16" fmla="*/ 1941208 h 2440355"/>
                <a:gd name="connsiteX17" fmla="*/ 920713 w 2289745"/>
                <a:gd name="connsiteY17" fmla="*/ 1704700 h 2440355"/>
                <a:gd name="connsiteX18" fmla="*/ 743440 w 2289745"/>
                <a:gd name="connsiteY18" fmla="*/ 1461436 h 2440355"/>
                <a:gd name="connsiteX19" fmla="*/ 665443 w 2289745"/>
                <a:gd name="connsiteY19" fmla="*/ 1320609 h 2440355"/>
                <a:gd name="connsiteX20" fmla="*/ 673638 w 2289745"/>
                <a:gd name="connsiteY20" fmla="*/ 1287829 h 2440355"/>
                <a:gd name="connsiteX21" fmla="*/ 729782 w 2289745"/>
                <a:gd name="connsiteY21" fmla="*/ 1234058 h 2440355"/>
                <a:gd name="connsiteX22" fmla="*/ 964995 w 2289745"/>
                <a:gd name="connsiteY22" fmla="*/ 1035650 h 2440355"/>
                <a:gd name="connsiteX23" fmla="*/ 1083105 w 2289745"/>
                <a:gd name="connsiteY23" fmla="*/ 946079 h 2440355"/>
                <a:gd name="connsiteX24" fmla="*/ 1173970 w 2289745"/>
                <a:gd name="connsiteY24" fmla="*/ 1051034 h 2440355"/>
                <a:gd name="connsiteX25" fmla="*/ 1170088 w 2289745"/>
                <a:gd name="connsiteY25" fmla="*/ 1084245 h 2440355"/>
                <a:gd name="connsiteX26" fmla="*/ 912158 w 2289745"/>
                <a:gd name="connsiteY26" fmla="*/ 1325066 h 2440355"/>
                <a:gd name="connsiteX27" fmla="*/ 903316 w 2289745"/>
                <a:gd name="connsiteY27" fmla="*/ 1361010 h 2440355"/>
                <a:gd name="connsiteX28" fmla="*/ 1012800 w 2289745"/>
                <a:gd name="connsiteY28" fmla="*/ 1531813 h 2440355"/>
                <a:gd name="connsiteX29" fmla="*/ 1129544 w 2289745"/>
                <a:gd name="connsiteY29" fmla="*/ 1648773 h 2440355"/>
                <a:gd name="connsiteX30" fmla="*/ 1161821 w 2289745"/>
                <a:gd name="connsiteY30" fmla="*/ 1655458 h 2440355"/>
                <a:gd name="connsiteX31" fmla="*/ 1421045 w 2289745"/>
                <a:gd name="connsiteY31" fmla="*/ 1489615 h 2440355"/>
                <a:gd name="connsiteX32" fmla="*/ 1705142 w 2289745"/>
                <a:gd name="connsiteY32" fmla="*/ 1226581 h 2440355"/>
                <a:gd name="connsiteX33" fmla="*/ 1750143 w 2289745"/>
                <a:gd name="connsiteY33" fmla="*/ 1178058 h 2440355"/>
                <a:gd name="connsiteX34" fmla="*/ 1825624 w 2289745"/>
                <a:gd name="connsiteY34" fmla="*/ 1323772 h 2440355"/>
                <a:gd name="connsiteX35" fmla="*/ 1916848 w 2289745"/>
                <a:gd name="connsiteY35" fmla="*/ 1564808 h 2440355"/>
                <a:gd name="connsiteX36" fmla="*/ 1950132 w 2289745"/>
                <a:gd name="connsiteY36" fmla="*/ 1683566 h 2440355"/>
                <a:gd name="connsiteX37" fmla="*/ 1944668 w 2289745"/>
                <a:gd name="connsiteY37" fmla="*/ 1702616 h 2440355"/>
                <a:gd name="connsiteX38" fmla="*/ 1609820 w 2289745"/>
                <a:gd name="connsiteY38" fmla="*/ 2058024 h 2440355"/>
                <a:gd name="connsiteX39" fmla="*/ 1334565 w 2289745"/>
                <a:gd name="connsiteY39" fmla="*/ 2301001 h 2440355"/>
                <a:gd name="connsiteX40" fmla="*/ 1158011 w 2289745"/>
                <a:gd name="connsiteY40" fmla="*/ 2435358 h 2440355"/>
                <a:gd name="connsiteX41" fmla="*/ 1129257 w 2289745"/>
                <a:gd name="connsiteY41" fmla="*/ 2433920 h 2440355"/>
                <a:gd name="connsiteX42" fmla="*/ 933005 w 2289745"/>
                <a:gd name="connsiteY42" fmla="*/ 2286265 h 2440355"/>
                <a:gd name="connsiteX43" fmla="*/ 495143 w 2289745"/>
                <a:gd name="connsiteY43" fmla="*/ 1878666 h 2440355"/>
                <a:gd name="connsiteX44" fmla="*/ 327503 w 2289745"/>
                <a:gd name="connsiteY44" fmla="*/ 1686585 h 2440355"/>
                <a:gd name="connsiteX45" fmla="*/ 63678 w 2289745"/>
                <a:gd name="connsiteY45" fmla="*/ 1329954 h 2440355"/>
                <a:gd name="connsiteX46" fmla="*/ 5738 w 2289745"/>
                <a:gd name="connsiteY46" fmla="*/ 1238730 h 2440355"/>
                <a:gd name="connsiteX47" fmla="*/ 6313 w 2289745"/>
                <a:gd name="connsiteY47" fmla="*/ 1202787 h 2440355"/>
                <a:gd name="connsiteX48" fmla="*/ 235560 w 2289745"/>
                <a:gd name="connsiteY48" fmla="*/ 883538 h 2440355"/>
                <a:gd name="connsiteX49" fmla="*/ 247277 w 2289745"/>
                <a:gd name="connsiteY49" fmla="*/ 866572 h 2440355"/>
                <a:gd name="connsiteX50" fmla="*/ 1143913 w 2289745"/>
                <a:gd name="connsiteY50" fmla="*/ 21 h 2440355"/>
                <a:gd name="connsiteX51" fmla="*/ 1161821 w 2289745"/>
                <a:gd name="connsiteY51" fmla="*/ 6518 h 2440355"/>
                <a:gd name="connsiteX52" fmla="*/ 1380716 w 2289745"/>
                <a:gd name="connsiteY52" fmla="*/ 172504 h 2440355"/>
                <a:gd name="connsiteX53" fmla="*/ 1700037 w 2289745"/>
                <a:gd name="connsiteY53" fmla="*/ 462783 h 2440355"/>
                <a:gd name="connsiteX54" fmla="*/ 1909659 w 2289745"/>
                <a:gd name="connsiteY54" fmla="*/ 690233 h 2440355"/>
                <a:gd name="connsiteX55" fmla="*/ 2225961 w 2289745"/>
                <a:gd name="connsiteY55" fmla="*/ 1110052 h 2440355"/>
                <a:gd name="connsiteX56" fmla="*/ 2283471 w 2289745"/>
                <a:gd name="connsiteY56" fmla="*/ 1201564 h 2440355"/>
                <a:gd name="connsiteX57" fmla="*/ 2285052 w 2289745"/>
                <a:gd name="connsiteY57" fmla="*/ 1233338 h 2440355"/>
                <a:gd name="connsiteX58" fmla="*/ 2052355 w 2289745"/>
                <a:gd name="connsiteY58" fmla="*/ 1556828 h 2440355"/>
                <a:gd name="connsiteX59" fmla="*/ 2039199 w 2289745"/>
                <a:gd name="connsiteY59" fmla="*/ 1569552 h 2440355"/>
                <a:gd name="connsiteX60" fmla="*/ 1841798 w 2289745"/>
                <a:gd name="connsiteY60" fmla="*/ 1114365 h 2440355"/>
                <a:gd name="connsiteX61" fmla="*/ 1641593 w 2289745"/>
                <a:gd name="connsiteY61" fmla="*/ 773190 h 2440355"/>
                <a:gd name="connsiteX62" fmla="*/ 1465039 w 2289745"/>
                <a:gd name="connsiteY62" fmla="*/ 517274 h 2440355"/>
                <a:gd name="connsiteX63" fmla="*/ 1269076 w 2289745"/>
                <a:gd name="connsiteY63" fmla="*/ 270558 h 2440355"/>
                <a:gd name="connsiteX64" fmla="*/ 1157364 w 2289745"/>
                <a:gd name="connsiteY64" fmla="*/ 142096 h 2440355"/>
                <a:gd name="connsiteX65" fmla="*/ 1125805 w 2289745"/>
                <a:gd name="connsiteY65" fmla="*/ 144612 h 2440355"/>
                <a:gd name="connsiteX66" fmla="*/ 987064 w 2289745"/>
                <a:gd name="connsiteY66" fmla="*/ 299313 h 2440355"/>
                <a:gd name="connsiteX67" fmla="*/ 837540 w 2289745"/>
                <a:gd name="connsiteY67" fmla="*/ 491179 h 2440355"/>
                <a:gd name="connsiteX68" fmla="*/ 686074 w 2289745"/>
                <a:gd name="connsiteY68" fmla="*/ 744508 h 2440355"/>
                <a:gd name="connsiteX69" fmla="*/ 623676 w 2289745"/>
                <a:gd name="connsiteY69" fmla="*/ 906469 h 2440355"/>
                <a:gd name="connsiteX70" fmla="*/ 626120 w 2289745"/>
                <a:gd name="connsiteY70" fmla="*/ 922212 h 2440355"/>
                <a:gd name="connsiteX71" fmla="*/ 796851 w 2289745"/>
                <a:gd name="connsiteY71" fmla="*/ 774485 h 2440355"/>
                <a:gd name="connsiteX72" fmla="*/ 961185 w 2289745"/>
                <a:gd name="connsiteY72" fmla="*/ 636103 h 2440355"/>
                <a:gd name="connsiteX73" fmla="*/ 1124152 w 2289745"/>
                <a:gd name="connsiteY73" fmla="*/ 500308 h 2440355"/>
                <a:gd name="connsiteX74" fmla="*/ 1161390 w 2289745"/>
                <a:gd name="connsiteY74" fmla="*/ 501818 h 2440355"/>
                <a:gd name="connsiteX75" fmla="*/ 1371730 w 2289745"/>
                <a:gd name="connsiteY75" fmla="*/ 738685 h 2440355"/>
                <a:gd name="connsiteX76" fmla="*/ 1620531 w 2289745"/>
                <a:gd name="connsiteY76" fmla="*/ 1111274 h 2440355"/>
                <a:gd name="connsiteX77" fmla="*/ 1615714 w 2289745"/>
                <a:gd name="connsiteY77" fmla="*/ 1150309 h 2440355"/>
                <a:gd name="connsiteX78" fmla="*/ 1323207 w 2289745"/>
                <a:gd name="connsiteY78" fmla="*/ 1405651 h 2440355"/>
                <a:gd name="connsiteX79" fmla="*/ 1206175 w 2289745"/>
                <a:gd name="connsiteY79" fmla="*/ 1493353 h 2440355"/>
                <a:gd name="connsiteX80" fmla="*/ 1115813 w 2289745"/>
                <a:gd name="connsiteY80" fmla="*/ 1389332 h 2440355"/>
                <a:gd name="connsiteX81" fmla="*/ 1120630 w 2289745"/>
                <a:gd name="connsiteY81" fmla="*/ 1354108 h 2440355"/>
                <a:gd name="connsiteX82" fmla="*/ 1380500 w 2289745"/>
                <a:gd name="connsiteY82" fmla="*/ 1111418 h 2440355"/>
                <a:gd name="connsiteX83" fmla="*/ 1386108 w 2289745"/>
                <a:gd name="connsiteY83" fmla="*/ 1079069 h 2440355"/>
                <a:gd name="connsiteX84" fmla="*/ 1276912 w 2289745"/>
                <a:gd name="connsiteY84" fmla="*/ 908194 h 2440355"/>
                <a:gd name="connsiteX85" fmla="*/ 1158370 w 2289745"/>
                <a:gd name="connsiteY85" fmla="*/ 789149 h 2440355"/>
                <a:gd name="connsiteX86" fmla="*/ 1128250 w 2289745"/>
                <a:gd name="connsiteY86" fmla="*/ 783758 h 2440355"/>
                <a:gd name="connsiteX87" fmla="*/ 868810 w 2289745"/>
                <a:gd name="connsiteY87" fmla="*/ 949098 h 2440355"/>
                <a:gd name="connsiteX88" fmla="*/ 586439 w 2289745"/>
                <a:gd name="connsiteY88" fmla="*/ 1210190 h 2440355"/>
                <a:gd name="connsiteX89" fmla="*/ 538490 w 2289745"/>
                <a:gd name="connsiteY89" fmla="*/ 1261302 h 2440355"/>
                <a:gd name="connsiteX90" fmla="*/ 419086 w 2289745"/>
                <a:gd name="connsiteY90" fmla="*/ 1009195 h 2440355"/>
                <a:gd name="connsiteX91" fmla="*/ 341233 w 2289745"/>
                <a:gd name="connsiteY91" fmla="*/ 761041 h 2440355"/>
                <a:gd name="connsiteX92" fmla="*/ 366825 w 2289745"/>
                <a:gd name="connsiteY92" fmla="*/ 711152 h 2440355"/>
                <a:gd name="connsiteX93" fmla="*/ 691322 w 2289745"/>
                <a:gd name="connsiteY93" fmla="*/ 369690 h 2440355"/>
                <a:gd name="connsiteX94" fmla="*/ 968948 w 2289745"/>
                <a:gd name="connsiteY94" fmla="*/ 127504 h 2440355"/>
                <a:gd name="connsiteX95" fmla="*/ 1126812 w 2289745"/>
                <a:gd name="connsiteY95" fmla="*/ 7596 h 2440355"/>
                <a:gd name="connsiteX96" fmla="*/ 1143913 w 2289745"/>
                <a:gd name="connsiteY96" fmla="*/ 21 h 2440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2289745" h="2440355">
                  <a:moveTo>
                    <a:pt x="247277" y="866572"/>
                  </a:moveTo>
                  <a:cubicBezTo>
                    <a:pt x="281639" y="959306"/>
                    <a:pt x="314132" y="1045498"/>
                    <a:pt x="352016" y="1129534"/>
                  </a:cubicBezTo>
                  <a:cubicBezTo>
                    <a:pt x="392898" y="1220349"/>
                    <a:pt x="437396" y="1309373"/>
                    <a:pt x="485510" y="1396594"/>
                  </a:cubicBezTo>
                  <a:cubicBezTo>
                    <a:pt x="536334" y="1489040"/>
                    <a:pt x="591831" y="1578683"/>
                    <a:pt x="648334" y="1667822"/>
                  </a:cubicBezTo>
                  <a:cubicBezTo>
                    <a:pt x="703471" y="1754734"/>
                    <a:pt x="762274" y="1839129"/>
                    <a:pt x="823666" y="1921439"/>
                  </a:cubicBezTo>
                  <a:cubicBezTo>
                    <a:pt x="886423" y="2005618"/>
                    <a:pt x="950114" y="2089151"/>
                    <a:pt x="1019485" y="2168226"/>
                  </a:cubicBezTo>
                  <a:cubicBezTo>
                    <a:pt x="1056291" y="2210208"/>
                    <a:pt x="1089647" y="2255138"/>
                    <a:pt x="1129616" y="2294459"/>
                  </a:cubicBezTo>
                  <a:cubicBezTo>
                    <a:pt x="1142412" y="2307112"/>
                    <a:pt x="1149888" y="2308406"/>
                    <a:pt x="1162540" y="2292950"/>
                  </a:cubicBezTo>
                  <a:cubicBezTo>
                    <a:pt x="1188563" y="2261320"/>
                    <a:pt x="1218755" y="2233428"/>
                    <a:pt x="1246360" y="2203020"/>
                  </a:cubicBezTo>
                  <a:cubicBezTo>
                    <a:pt x="1305307" y="2138322"/>
                    <a:pt x="1360372" y="2070173"/>
                    <a:pt x="1413425" y="2000515"/>
                  </a:cubicBezTo>
                  <a:cubicBezTo>
                    <a:pt x="1473594" y="1921410"/>
                    <a:pt x="1527481" y="1837720"/>
                    <a:pt x="1574595" y="1750205"/>
                  </a:cubicBezTo>
                  <a:cubicBezTo>
                    <a:pt x="1615808" y="1675162"/>
                    <a:pt x="1647517" y="1595281"/>
                    <a:pt x="1668982" y="1512403"/>
                  </a:cubicBezTo>
                  <a:cubicBezTo>
                    <a:pt x="1635771" y="1541158"/>
                    <a:pt x="1608022" y="1564737"/>
                    <a:pt x="1580130" y="1588531"/>
                  </a:cubicBezTo>
                  <a:cubicBezTo>
                    <a:pt x="1521564" y="1638421"/>
                    <a:pt x="1462933" y="1688260"/>
                    <a:pt x="1404224" y="1738056"/>
                  </a:cubicBezTo>
                  <a:cubicBezTo>
                    <a:pt x="1354334" y="1780541"/>
                    <a:pt x="1304660" y="1823242"/>
                    <a:pt x="1254627" y="1865511"/>
                  </a:cubicBezTo>
                  <a:cubicBezTo>
                    <a:pt x="1223572" y="1891771"/>
                    <a:pt x="1192229" y="1917651"/>
                    <a:pt x="1160599" y="1943149"/>
                  </a:cubicBezTo>
                  <a:cubicBezTo>
                    <a:pt x="1150966" y="1950985"/>
                    <a:pt x="1141980" y="1952997"/>
                    <a:pt x="1131341" y="1941208"/>
                  </a:cubicBezTo>
                  <a:cubicBezTo>
                    <a:pt x="1060748" y="1862707"/>
                    <a:pt x="987568" y="1786508"/>
                    <a:pt x="920713" y="1704700"/>
                  </a:cubicBezTo>
                  <a:cubicBezTo>
                    <a:pt x="857179" y="1626940"/>
                    <a:pt x="798002" y="1545730"/>
                    <a:pt x="743440" y="1461436"/>
                  </a:cubicBezTo>
                  <a:cubicBezTo>
                    <a:pt x="714355" y="1416269"/>
                    <a:pt x="688303" y="1369226"/>
                    <a:pt x="665443" y="1320609"/>
                  </a:cubicBezTo>
                  <a:cubicBezTo>
                    <a:pt x="658757" y="1306232"/>
                    <a:pt x="658901" y="1298540"/>
                    <a:pt x="673638" y="1287829"/>
                  </a:cubicBezTo>
                  <a:cubicBezTo>
                    <a:pt x="694413" y="1272733"/>
                    <a:pt x="711163" y="1251885"/>
                    <a:pt x="729782" y="1234058"/>
                  </a:cubicBezTo>
                  <a:cubicBezTo>
                    <a:pt x="803933" y="1163034"/>
                    <a:pt x="882491" y="1096768"/>
                    <a:pt x="964995" y="1035650"/>
                  </a:cubicBezTo>
                  <a:cubicBezTo>
                    <a:pt x="1004317" y="1005961"/>
                    <a:pt x="1043424" y="976128"/>
                    <a:pt x="1083105" y="946079"/>
                  </a:cubicBezTo>
                  <a:cubicBezTo>
                    <a:pt x="1116913" y="977853"/>
                    <a:pt x="1147365" y="1013027"/>
                    <a:pt x="1173970" y="1051034"/>
                  </a:cubicBezTo>
                  <a:cubicBezTo>
                    <a:pt x="1184394" y="1066418"/>
                    <a:pt x="1182021" y="1074110"/>
                    <a:pt x="1170088" y="1084245"/>
                  </a:cubicBezTo>
                  <a:cubicBezTo>
                    <a:pt x="1080014" y="1160158"/>
                    <a:pt x="995331" y="1241750"/>
                    <a:pt x="912158" y="1325066"/>
                  </a:cubicBezTo>
                  <a:cubicBezTo>
                    <a:pt x="900225" y="1337071"/>
                    <a:pt x="896631" y="1347495"/>
                    <a:pt x="903316" y="1361010"/>
                  </a:cubicBezTo>
                  <a:cubicBezTo>
                    <a:pt x="932373" y="1422379"/>
                    <a:pt x="969165" y="1479781"/>
                    <a:pt x="1012800" y="1531813"/>
                  </a:cubicBezTo>
                  <a:cubicBezTo>
                    <a:pt x="1048520" y="1573859"/>
                    <a:pt x="1087562" y="1612973"/>
                    <a:pt x="1129544" y="1648773"/>
                  </a:cubicBezTo>
                  <a:cubicBezTo>
                    <a:pt x="1140183" y="1657902"/>
                    <a:pt x="1147300" y="1662287"/>
                    <a:pt x="1161821" y="1655458"/>
                  </a:cubicBezTo>
                  <a:cubicBezTo>
                    <a:pt x="1255274" y="1611391"/>
                    <a:pt x="1339813" y="1553307"/>
                    <a:pt x="1421045" y="1489615"/>
                  </a:cubicBezTo>
                  <a:cubicBezTo>
                    <a:pt x="1523052" y="1409677"/>
                    <a:pt x="1613989" y="1318093"/>
                    <a:pt x="1705142" y="1226581"/>
                  </a:cubicBezTo>
                  <a:cubicBezTo>
                    <a:pt x="1720238" y="1211485"/>
                    <a:pt x="1729727" y="1191500"/>
                    <a:pt x="1750143" y="1178058"/>
                  </a:cubicBezTo>
                  <a:cubicBezTo>
                    <a:pt x="1779976" y="1224137"/>
                    <a:pt x="1802620" y="1274242"/>
                    <a:pt x="1825624" y="1323772"/>
                  </a:cubicBezTo>
                  <a:cubicBezTo>
                    <a:pt x="1861402" y="1401978"/>
                    <a:pt x="1891882" y="1482505"/>
                    <a:pt x="1916848" y="1564808"/>
                  </a:cubicBezTo>
                  <a:cubicBezTo>
                    <a:pt x="1929069" y="1604059"/>
                    <a:pt x="1938846" y="1643884"/>
                    <a:pt x="1950132" y="1683566"/>
                  </a:cubicBezTo>
                  <a:cubicBezTo>
                    <a:pt x="1952159" y="1690438"/>
                    <a:pt x="1950031" y="1697864"/>
                    <a:pt x="1944668" y="1702616"/>
                  </a:cubicBezTo>
                  <a:cubicBezTo>
                    <a:pt x="1839290" y="1826807"/>
                    <a:pt x="1727520" y="1945442"/>
                    <a:pt x="1609820" y="2058024"/>
                  </a:cubicBezTo>
                  <a:cubicBezTo>
                    <a:pt x="1521327" y="2142563"/>
                    <a:pt x="1429671" y="2223867"/>
                    <a:pt x="1334565" y="2301001"/>
                  </a:cubicBezTo>
                  <a:cubicBezTo>
                    <a:pt x="1277056" y="2347584"/>
                    <a:pt x="1216815" y="2390501"/>
                    <a:pt x="1158011" y="2435358"/>
                  </a:cubicBezTo>
                  <a:cubicBezTo>
                    <a:pt x="1147516" y="2443265"/>
                    <a:pt x="1139608" y="2441037"/>
                    <a:pt x="1129257" y="2433920"/>
                  </a:cubicBezTo>
                  <a:cubicBezTo>
                    <a:pt x="1061970" y="2387122"/>
                    <a:pt x="997416" y="2336873"/>
                    <a:pt x="933005" y="2286265"/>
                  </a:cubicBezTo>
                  <a:cubicBezTo>
                    <a:pt x="775573" y="2162619"/>
                    <a:pt x="633453" y="2022512"/>
                    <a:pt x="495143" y="1878666"/>
                  </a:cubicBezTo>
                  <a:cubicBezTo>
                    <a:pt x="436412" y="1817491"/>
                    <a:pt x="381705" y="1752146"/>
                    <a:pt x="327503" y="1686585"/>
                  </a:cubicBezTo>
                  <a:cubicBezTo>
                    <a:pt x="233151" y="1572587"/>
                    <a:pt x="145083" y="1453535"/>
                    <a:pt x="63678" y="1329954"/>
                  </a:cubicBezTo>
                  <a:cubicBezTo>
                    <a:pt x="43837" y="1299834"/>
                    <a:pt x="24644" y="1269354"/>
                    <a:pt x="5738" y="1238730"/>
                  </a:cubicBezTo>
                  <a:cubicBezTo>
                    <a:pt x="-2120" y="1227969"/>
                    <a:pt x="-1889" y="1213297"/>
                    <a:pt x="6313" y="1202787"/>
                  </a:cubicBezTo>
                  <a:cubicBezTo>
                    <a:pt x="76690" y="1091937"/>
                    <a:pt x="156197" y="987845"/>
                    <a:pt x="235560" y="883538"/>
                  </a:cubicBezTo>
                  <a:cubicBezTo>
                    <a:pt x="239010" y="879296"/>
                    <a:pt x="241814" y="874624"/>
                    <a:pt x="247277" y="866572"/>
                  </a:cubicBezTo>
                  <a:close/>
                  <a:moveTo>
                    <a:pt x="1143913" y="21"/>
                  </a:moveTo>
                  <a:cubicBezTo>
                    <a:pt x="1149313" y="-239"/>
                    <a:pt x="1154848" y="1846"/>
                    <a:pt x="1161821" y="6518"/>
                  </a:cubicBezTo>
                  <a:cubicBezTo>
                    <a:pt x="1238021" y="57701"/>
                    <a:pt x="1308973" y="115570"/>
                    <a:pt x="1380716" y="172504"/>
                  </a:cubicBezTo>
                  <a:cubicBezTo>
                    <a:pt x="1493435" y="262075"/>
                    <a:pt x="1598174" y="360920"/>
                    <a:pt x="1700037" y="462783"/>
                  </a:cubicBezTo>
                  <a:cubicBezTo>
                    <a:pt x="1773003" y="535461"/>
                    <a:pt x="1842517" y="611733"/>
                    <a:pt x="1909659" y="690233"/>
                  </a:cubicBezTo>
                  <a:cubicBezTo>
                    <a:pt x="2023693" y="823483"/>
                    <a:pt x="2129331" y="963690"/>
                    <a:pt x="2225961" y="1110052"/>
                  </a:cubicBezTo>
                  <a:cubicBezTo>
                    <a:pt x="2245874" y="1140173"/>
                    <a:pt x="2264996" y="1170725"/>
                    <a:pt x="2283471" y="1201564"/>
                  </a:cubicBezTo>
                  <a:cubicBezTo>
                    <a:pt x="2289294" y="1211125"/>
                    <a:pt x="2293319" y="1220686"/>
                    <a:pt x="2285052" y="1233338"/>
                  </a:cubicBezTo>
                  <a:cubicBezTo>
                    <a:pt x="2212015" y="1344403"/>
                    <a:pt x="2134090" y="1451730"/>
                    <a:pt x="2052355" y="1556828"/>
                  </a:cubicBezTo>
                  <a:cubicBezTo>
                    <a:pt x="2048264" y="1561365"/>
                    <a:pt x="2043864" y="1565613"/>
                    <a:pt x="2039199" y="1569552"/>
                  </a:cubicBezTo>
                  <a:cubicBezTo>
                    <a:pt x="1985256" y="1412954"/>
                    <a:pt x="1919263" y="1260763"/>
                    <a:pt x="1841798" y="1114365"/>
                  </a:cubicBezTo>
                  <a:cubicBezTo>
                    <a:pt x="1780838" y="997334"/>
                    <a:pt x="1712402" y="884328"/>
                    <a:pt x="1641593" y="773190"/>
                  </a:cubicBezTo>
                  <a:cubicBezTo>
                    <a:pt x="1585953" y="685632"/>
                    <a:pt x="1527099" y="600324"/>
                    <a:pt x="1465039" y="517274"/>
                  </a:cubicBezTo>
                  <a:cubicBezTo>
                    <a:pt x="1402210" y="433166"/>
                    <a:pt x="1338519" y="349562"/>
                    <a:pt x="1269076" y="270558"/>
                  </a:cubicBezTo>
                  <a:cubicBezTo>
                    <a:pt x="1231623" y="228001"/>
                    <a:pt x="1197189" y="183000"/>
                    <a:pt x="1157364" y="142096"/>
                  </a:cubicBezTo>
                  <a:cubicBezTo>
                    <a:pt x="1142268" y="126569"/>
                    <a:pt x="1134576" y="134908"/>
                    <a:pt x="1125805" y="144612"/>
                  </a:cubicBezTo>
                  <a:cubicBezTo>
                    <a:pt x="1079151" y="195868"/>
                    <a:pt x="1032353" y="246835"/>
                    <a:pt x="987064" y="299313"/>
                  </a:cubicBezTo>
                  <a:cubicBezTo>
                    <a:pt x="933933" y="360632"/>
                    <a:pt x="884022" y="424676"/>
                    <a:pt x="837540" y="491179"/>
                  </a:cubicBezTo>
                  <a:cubicBezTo>
                    <a:pt x="780627" y="571605"/>
                    <a:pt x="729982" y="656303"/>
                    <a:pt x="686074" y="744508"/>
                  </a:cubicBezTo>
                  <a:cubicBezTo>
                    <a:pt x="660698" y="796697"/>
                    <a:pt x="642942" y="851763"/>
                    <a:pt x="623676" y="906469"/>
                  </a:cubicBezTo>
                  <a:cubicBezTo>
                    <a:pt x="621247" y="911731"/>
                    <a:pt x="622210" y="917934"/>
                    <a:pt x="626120" y="922212"/>
                  </a:cubicBezTo>
                  <a:cubicBezTo>
                    <a:pt x="683055" y="872897"/>
                    <a:pt x="739630" y="823296"/>
                    <a:pt x="796851" y="774485"/>
                  </a:cubicBezTo>
                  <a:cubicBezTo>
                    <a:pt x="851342" y="728046"/>
                    <a:pt x="907413" y="683404"/>
                    <a:pt x="961185" y="636103"/>
                  </a:cubicBezTo>
                  <a:cubicBezTo>
                    <a:pt x="1014956" y="588801"/>
                    <a:pt x="1069015" y="545022"/>
                    <a:pt x="1124152" y="500308"/>
                  </a:cubicBezTo>
                  <a:cubicBezTo>
                    <a:pt x="1138530" y="488878"/>
                    <a:pt x="1148019" y="486794"/>
                    <a:pt x="1161390" y="501818"/>
                  </a:cubicBezTo>
                  <a:cubicBezTo>
                    <a:pt x="1231839" y="580534"/>
                    <a:pt x="1305163" y="656374"/>
                    <a:pt x="1371730" y="738685"/>
                  </a:cubicBezTo>
                  <a:cubicBezTo>
                    <a:pt x="1466118" y="855429"/>
                    <a:pt x="1553676" y="976271"/>
                    <a:pt x="1620531" y="1111274"/>
                  </a:cubicBezTo>
                  <a:cubicBezTo>
                    <a:pt x="1628366" y="1127017"/>
                    <a:pt x="1629157" y="1136650"/>
                    <a:pt x="1615714" y="1150309"/>
                  </a:cubicBezTo>
                  <a:cubicBezTo>
                    <a:pt x="1524152" y="1242000"/>
                    <a:pt x="1426422" y="1327315"/>
                    <a:pt x="1323207" y="1405651"/>
                  </a:cubicBezTo>
                  <a:cubicBezTo>
                    <a:pt x="1284819" y="1435268"/>
                    <a:pt x="1244131" y="1461722"/>
                    <a:pt x="1206175" y="1493353"/>
                  </a:cubicBezTo>
                  <a:cubicBezTo>
                    <a:pt x="1172697" y="1461744"/>
                    <a:pt x="1142426" y="1426900"/>
                    <a:pt x="1115813" y="1389332"/>
                  </a:cubicBezTo>
                  <a:cubicBezTo>
                    <a:pt x="1104024" y="1372511"/>
                    <a:pt x="1108624" y="1364603"/>
                    <a:pt x="1120630" y="1354108"/>
                  </a:cubicBezTo>
                  <a:cubicBezTo>
                    <a:pt x="1210438" y="1276664"/>
                    <a:pt x="1297061" y="1195763"/>
                    <a:pt x="1380500" y="1111418"/>
                  </a:cubicBezTo>
                  <a:cubicBezTo>
                    <a:pt x="1390176" y="1103539"/>
                    <a:pt x="1392563" y="1089744"/>
                    <a:pt x="1386108" y="1079069"/>
                  </a:cubicBezTo>
                  <a:cubicBezTo>
                    <a:pt x="1357648" y="1017412"/>
                    <a:pt x="1320913" y="959924"/>
                    <a:pt x="1276912" y="908194"/>
                  </a:cubicBezTo>
                  <a:cubicBezTo>
                    <a:pt x="1240781" y="865285"/>
                    <a:pt x="1201129" y="825459"/>
                    <a:pt x="1158370" y="789149"/>
                  </a:cubicBezTo>
                  <a:cubicBezTo>
                    <a:pt x="1148162" y="780667"/>
                    <a:pt x="1141405" y="777935"/>
                    <a:pt x="1128250" y="783758"/>
                  </a:cubicBezTo>
                  <a:cubicBezTo>
                    <a:pt x="1033215" y="825596"/>
                    <a:pt x="950186" y="885837"/>
                    <a:pt x="868810" y="949098"/>
                  </a:cubicBezTo>
                  <a:cubicBezTo>
                    <a:pt x="767162" y="1028173"/>
                    <a:pt x="677304" y="1119613"/>
                    <a:pt x="586439" y="1210190"/>
                  </a:cubicBezTo>
                  <a:cubicBezTo>
                    <a:pt x="570121" y="1226437"/>
                    <a:pt x="560200" y="1248578"/>
                    <a:pt x="538490" y="1261302"/>
                  </a:cubicBezTo>
                  <a:cubicBezTo>
                    <a:pt x="492210" y="1180487"/>
                    <a:pt x="452291" y="1096200"/>
                    <a:pt x="419086" y="1009195"/>
                  </a:cubicBezTo>
                  <a:cubicBezTo>
                    <a:pt x="387744" y="928265"/>
                    <a:pt x="361735" y="845372"/>
                    <a:pt x="341233" y="761041"/>
                  </a:cubicBezTo>
                  <a:cubicBezTo>
                    <a:pt x="334547" y="732287"/>
                    <a:pt x="356114" y="723876"/>
                    <a:pt x="366825" y="711152"/>
                  </a:cubicBezTo>
                  <a:cubicBezTo>
                    <a:pt x="468473" y="591310"/>
                    <a:pt x="576814" y="477305"/>
                    <a:pt x="691322" y="369690"/>
                  </a:cubicBezTo>
                  <a:cubicBezTo>
                    <a:pt x="780533" y="285295"/>
                    <a:pt x="872333" y="203703"/>
                    <a:pt x="968948" y="127504"/>
                  </a:cubicBezTo>
                  <a:cubicBezTo>
                    <a:pt x="1020851" y="86621"/>
                    <a:pt x="1073472" y="46652"/>
                    <a:pt x="1126812" y="7596"/>
                  </a:cubicBezTo>
                  <a:cubicBezTo>
                    <a:pt x="1133246" y="2888"/>
                    <a:pt x="1138512" y="282"/>
                    <a:pt x="1143913" y="21"/>
                  </a:cubicBezTo>
                  <a:close/>
                </a:path>
              </a:pathLst>
            </a:custGeom>
            <a:solidFill>
              <a:srgbClr val="CFA726"/>
            </a:solidFill>
            <a:ln w="7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849633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 descr="图片包含 桌子, 不同, 蛋糕, 盘子&#10;&#10;描述已自动生成">
            <a:extLst>
              <a:ext uri="{FF2B5EF4-FFF2-40B4-BE49-F238E27FC236}">
                <a16:creationId xmlns:a16="http://schemas.microsoft.com/office/drawing/2014/main" id="{A5F029B3-9E2B-B9B8-81BE-8081C9C710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74"/>
          <a:stretch>
            <a:fillRect/>
          </a:stretch>
        </p:blipFill>
        <p:spPr>
          <a:xfrm>
            <a:off x="684028" y="216119"/>
            <a:ext cx="3600000" cy="5832033"/>
          </a:xfrm>
          <a:custGeom>
            <a:avLst/>
            <a:gdLst>
              <a:gd name="connsiteX0" fmla="*/ 0 w 3600000"/>
              <a:gd name="connsiteY0" fmla="*/ 0 h 5832033"/>
              <a:gd name="connsiteX1" fmla="*/ 3517160 w 3600000"/>
              <a:gd name="connsiteY1" fmla="*/ 0 h 5832033"/>
              <a:gd name="connsiteX2" fmla="*/ 3593509 w 3600000"/>
              <a:gd name="connsiteY2" fmla="*/ 50607 h 5832033"/>
              <a:gd name="connsiteX3" fmla="*/ 3600000 w 3600000"/>
              <a:gd name="connsiteY3" fmla="*/ 82761 h 5832033"/>
              <a:gd name="connsiteX4" fmla="*/ 3600000 w 3600000"/>
              <a:gd name="connsiteY4" fmla="*/ 5749272 h 5832033"/>
              <a:gd name="connsiteX5" fmla="*/ 3593509 w 3600000"/>
              <a:gd name="connsiteY5" fmla="*/ 5781426 h 5832033"/>
              <a:gd name="connsiteX6" fmla="*/ 3517160 w 3600000"/>
              <a:gd name="connsiteY6" fmla="*/ 5832033 h 5832033"/>
              <a:gd name="connsiteX7" fmla="*/ 0 w 3600000"/>
              <a:gd name="connsiteY7" fmla="*/ 5832033 h 583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5832033">
                <a:moveTo>
                  <a:pt x="0" y="0"/>
                </a:moveTo>
                <a:lnTo>
                  <a:pt x="3517160" y="0"/>
                </a:lnTo>
                <a:cubicBezTo>
                  <a:pt x="3551482" y="0"/>
                  <a:pt x="3580930" y="20868"/>
                  <a:pt x="3593509" y="50607"/>
                </a:cubicBezTo>
                <a:lnTo>
                  <a:pt x="3600000" y="82761"/>
                </a:lnTo>
                <a:lnTo>
                  <a:pt x="3600000" y="5749272"/>
                </a:lnTo>
                <a:lnTo>
                  <a:pt x="3593509" y="5781426"/>
                </a:lnTo>
                <a:cubicBezTo>
                  <a:pt x="3580930" y="5811166"/>
                  <a:pt x="3551482" y="5832033"/>
                  <a:pt x="3517160" y="5832033"/>
                </a:cubicBezTo>
                <a:lnTo>
                  <a:pt x="0" y="5832033"/>
                </a:lnTo>
                <a:close/>
              </a:path>
            </a:pathLst>
          </a:custGeom>
        </p:spPr>
      </p:pic>
      <p:sp>
        <p:nvSpPr>
          <p:cNvPr id="15" name="4级件：技能描述框(字)">
            <a:extLst>
              <a:ext uri="{FF2B5EF4-FFF2-40B4-BE49-F238E27FC236}">
                <a16:creationId xmlns:a16="http://schemas.microsoft.com/office/drawing/2014/main" id="{940FFD10-5702-99DF-1EA0-597C145D147D}"/>
              </a:ext>
            </a:extLst>
          </p:cNvPr>
          <p:cNvSpPr txBox="1"/>
          <p:nvPr/>
        </p:nvSpPr>
        <p:spPr>
          <a:xfrm>
            <a:off x="684003" y="4444669"/>
            <a:ext cx="3600022" cy="1423467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700" dirty="0">
                <a:ln w="6350">
                  <a:solidFill>
                    <a:srgbClr val="CFA726"/>
                  </a:solidFill>
                </a:ln>
                <a:solidFill>
                  <a:srgbClr val="EAD1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天权</a:t>
            </a:r>
            <a:endParaRPr lang="en-US" altLang="zh-CN" sz="1050" dirty="0">
              <a:ln w="6350">
                <a:solidFill>
                  <a:srgbClr val="CFA726"/>
                </a:solidFill>
              </a:ln>
              <a:solidFill>
                <a:srgbClr val="EAD18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Sans" panose="00000500000000000000" pitchFamily="2" charset="-122"/>
              <a:ea typeface="MiSans" panose="00000500000000000000" pitchFamily="2" charset="-122"/>
            </a:endParaRPr>
          </a:p>
          <a:p>
            <a:r>
              <a:rPr lang="zh-CN" altLang="en-US" sz="1050" b="1" dirty="0">
                <a:latin typeface="MiSans" panose="00000500000000000000" pitchFamily="2" charset="-122"/>
                <a:ea typeface="MiSans" panose="00000500000000000000" pitchFamily="2" charset="-122"/>
              </a:rPr>
              <a:t>锁定技，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每当你于回合内不因此技能获得牌时，摸一张牌；每当你于回合外获得牌时你选择一项：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1.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弃置这些牌；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2.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流失一点体力。</a:t>
            </a:r>
          </a:p>
          <a:p>
            <a:r>
              <a:rPr lang="zh-CN" altLang="en-US" sz="1700" dirty="0">
                <a:ln w="6350">
                  <a:solidFill>
                    <a:srgbClr val="CFA726"/>
                  </a:solidFill>
                </a:ln>
                <a:solidFill>
                  <a:srgbClr val="EAD1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璇玑</a:t>
            </a:r>
            <a:endParaRPr lang="en-US" altLang="zh-CN" sz="1050" dirty="0">
              <a:ln w="6350">
                <a:solidFill>
                  <a:srgbClr val="CFA726"/>
                </a:solidFill>
              </a:ln>
              <a:solidFill>
                <a:srgbClr val="EAD18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Sans" panose="00000500000000000000" pitchFamily="2" charset="-122"/>
              <a:ea typeface="MiSans" panose="00000500000000000000" pitchFamily="2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每种牌名每回合限一次，若你使用或打出牌时，你的手牌数不小于你的体力值，你可以将此牌交给一名其他角色。</a:t>
            </a: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A247D3A7-6EC9-0EAB-63C2-17725211F3D1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mzerh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E3F2737-6B52-325E-1B90-7857868CBF51}"/>
              </a:ext>
            </a:extLst>
          </p:cNvPr>
          <p:cNvGrpSpPr/>
          <p:nvPr/>
        </p:nvGrpSpPr>
        <p:grpSpPr>
          <a:xfrm>
            <a:off x="180025" y="216103"/>
            <a:ext cx="4104023" cy="5832050"/>
            <a:chOff x="180025" y="216103"/>
            <a:chExt cx="4104023" cy="5832050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FC8F4398-2B84-67FC-1706-7ADBCFCA6E02}"/>
                </a:ext>
              </a:extLst>
            </p:cNvPr>
            <p:cNvSpPr/>
            <p:nvPr/>
          </p:nvSpPr>
          <p:spPr>
            <a:xfrm>
              <a:off x="180025" y="216120"/>
              <a:ext cx="504003" cy="5832033"/>
            </a:xfrm>
            <a:custGeom>
              <a:avLst/>
              <a:gdLst>
                <a:gd name="connsiteX0" fmla="*/ 41430 w 252000"/>
                <a:gd name="connsiteY0" fmla="*/ 0 h 2916000"/>
                <a:gd name="connsiteX1" fmla="*/ 252000 w 252000"/>
                <a:gd name="connsiteY1" fmla="*/ 0 h 2916000"/>
                <a:gd name="connsiteX2" fmla="*/ 252000 w 252000"/>
                <a:gd name="connsiteY2" fmla="*/ 2916000 h 2916000"/>
                <a:gd name="connsiteX3" fmla="*/ 41430 w 252000"/>
                <a:gd name="connsiteY3" fmla="*/ 2916000 h 2916000"/>
                <a:gd name="connsiteX4" fmla="*/ 0 w 252000"/>
                <a:gd name="connsiteY4" fmla="*/ 2874570 h 2916000"/>
                <a:gd name="connsiteX5" fmla="*/ 0 w 252000"/>
                <a:gd name="connsiteY5" fmla="*/ 41430 h 2916000"/>
                <a:gd name="connsiteX6" fmla="*/ 41430 w 252000"/>
                <a:gd name="connsiteY6" fmla="*/ 0 h 29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000" h="2916000">
                  <a:moveTo>
                    <a:pt x="41430" y="0"/>
                  </a:moveTo>
                  <a:lnTo>
                    <a:pt x="252000" y="0"/>
                  </a:lnTo>
                  <a:lnTo>
                    <a:pt x="252000" y="2916000"/>
                  </a:lnTo>
                  <a:lnTo>
                    <a:pt x="41430" y="2916000"/>
                  </a:lnTo>
                  <a:cubicBezTo>
                    <a:pt x="18549" y="2916000"/>
                    <a:pt x="0" y="2897451"/>
                    <a:pt x="0" y="2874570"/>
                  </a:cubicBezTo>
                  <a:lnTo>
                    <a:pt x="0" y="41430"/>
                  </a:lnTo>
                  <a:cubicBezTo>
                    <a:pt x="0" y="18549"/>
                    <a:pt x="18549" y="0"/>
                    <a:pt x="41430" y="0"/>
                  </a:cubicBezTo>
                  <a:close/>
                </a:path>
              </a:pathLst>
            </a:custGeom>
            <a:solidFill>
              <a:srgbClr val="CFA726"/>
            </a:solidFill>
            <a:ln>
              <a:solidFill>
                <a:srgbClr val="CFA7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>
                <a:solidFill>
                  <a:schemeClr val="bg1"/>
                </a:solidFill>
              </a:endParaRP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6AE0158F-CC2C-4F0B-737B-AB7A27E87B81}"/>
                </a:ext>
              </a:extLst>
            </p:cNvPr>
            <p:cNvSpPr/>
            <p:nvPr/>
          </p:nvSpPr>
          <p:spPr>
            <a:xfrm>
              <a:off x="180025" y="216103"/>
              <a:ext cx="4104023" cy="5832033"/>
            </a:xfrm>
            <a:prstGeom prst="roundRect">
              <a:avLst>
                <a:gd name="adj" fmla="val 2019"/>
              </a:avLst>
            </a:prstGeom>
            <a:noFill/>
            <a:ln>
              <a:solidFill>
                <a:srgbClr val="CFA7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 dirty="0">
                <a:solidFill>
                  <a:schemeClr val="bg1"/>
                </a:solidFill>
              </a:endParaRPr>
            </a:p>
          </p:txBody>
        </p:sp>
      </p:grp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B85745D9-F2F2-5CDD-F777-0E5BAD18F411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9D6DF0BE-16C6-EB0D-81A5-1B745437C3D4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sp>
        <p:nvSpPr>
          <p:cNvPr id="8" name="八边形 7">
            <a:extLst>
              <a:ext uri="{FF2B5EF4-FFF2-40B4-BE49-F238E27FC236}">
                <a16:creationId xmlns:a16="http://schemas.microsoft.com/office/drawing/2014/main" id="{6D1994B8-DA0C-5D8B-0720-F8497B9DDB3B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9" name="八边形 8">
            <a:extLst>
              <a:ext uri="{FF2B5EF4-FFF2-40B4-BE49-F238E27FC236}">
                <a16:creationId xmlns:a16="http://schemas.microsoft.com/office/drawing/2014/main" id="{BD4ED6E4-5513-F423-57AF-B941009772AC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0" name="八边形 9">
            <a:extLst>
              <a:ext uri="{FF2B5EF4-FFF2-40B4-BE49-F238E27FC236}">
                <a16:creationId xmlns:a16="http://schemas.microsoft.com/office/drawing/2014/main" id="{6F7A38A1-EF5D-7C69-868C-285C6C0EC899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4468EBF-DF76-BBEA-D6A1-244EA4403B4D}"/>
              </a:ext>
            </a:extLst>
          </p:cNvPr>
          <p:cNvSpPr txBox="1"/>
          <p:nvPr/>
        </p:nvSpPr>
        <p:spPr>
          <a:xfrm>
            <a:off x="31917" y="813200"/>
            <a:ext cx="800219" cy="1938992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凝光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掩月天权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881F3B65-F5D8-8804-9E9B-677DC46E555C}"/>
              </a:ext>
            </a:extLst>
          </p:cNvPr>
          <p:cNvGrpSpPr/>
          <p:nvPr/>
        </p:nvGrpSpPr>
        <p:grpSpPr>
          <a:xfrm>
            <a:off x="80116" y="89091"/>
            <a:ext cx="703817" cy="703817"/>
            <a:chOff x="4598088" y="5957091"/>
            <a:chExt cx="703817" cy="703817"/>
          </a:xfrm>
        </p:grpSpPr>
        <p:grpSp>
          <p:nvGrpSpPr>
            <p:cNvPr id="16" name="2级件：*璃月神之眼底框">
              <a:extLst>
                <a:ext uri="{FF2B5EF4-FFF2-40B4-BE49-F238E27FC236}">
                  <a16:creationId xmlns:a16="http://schemas.microsoft.com/office/drawing/2014/main" id="{2858405B-FCB3-98AA-D88E-E80D88AAF01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598088" y="5957091"/>
              <a:ext cx="703817" cy="703817"/>
              <a:chOff x="18005" y="126143"/>
              <a:chExt cx="828000" cy="828000"/>
            </a:xfr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effectLst>
              <a:glow rad="25400">
                <a:srgbClr val="D7D7D7">
                  <a:alpha val="10000"/>
                </a:srgbClr>
              </a:glow>
              <a:outerShdw blurRad="12700" sx="80000" sy="80000" algn="ctr" rotWithShape="0">
                <a:prstClr val="black">
                  <a:alpha val="20000"/>
                </a:prstClr>
              </a:outerShdw>
            </a:effectLst>
          </p:grpSpPr>
          <p:sp>
            <p:nvSpPr>
              <p:cNvPr id="20" name="任意多边形: 形状 19">
                <a:extLst>
                  <a:ext uri="{FF2B5EF4-FFF2-40B4-BE49-F238E27FC236}">
                    <a16:creationId xmlns:a16="http://schemas.microsoft.com/office/drawing/2014/main" id="{6CD074E5-8474-DAC8-1610-D2C3C5D4EF4D}"/>
                  </a:ext>
                </a:extLst>
              </p:cNvPr>
              <p:cNvSpPr/>
              <p:nvPr/>
            </p:nvSpPr>
            <p:spPr>
              <a:xfrm>
                <a:off x="80654" y="187473"/>
                <a:ext cx="702703" cy="702703"/>
              </a:xfrm>
              <a:custGeom>
                <a:avLst/>
                <a:gdLst>
                  <a:gd name="connsiteX0" fmla="*/ 411439 w 2160376"/>
                  <a:gd name="connsiteY0" fmla="*/ 225188 h 2160376"/>
                  <a:gd name="connsiteX1" fmla="*/ 225188 w 2160376"/>
                  <a:gd name="connsiteY1" fmla="*/ 411439 h 2160376"/>
                  <a:gd name="connsiteX2" fmla="*/ 225188 w 2160376"/>
                  <a:gd name="connsiteY2" fmla="*/ 1703937 h 2160376"/>
                  <a:gd name="connsiteX3" fmla="*/ 456439 w 2160376"/>
                  <a:gd name="connsiteY3" fmla="*/ 1935188 h 2160376"/>
                  <a:gd name="connsiteX4" fmla="*/ 1671439 w 2160376"/>
                  <a:gd name="connsiteY4" fmla="*/ 1935188 h 2160376"/>
                  <a:gd name="connsiteX5" fmla="*/ 1935188 w 2160376"/>
                  <a:gd name="connsiteY5" fmla="*/ 1671439 h 2160376"/>
                  <a:gd name="connsiteX6" fmla="*/ 1935188 w 2160376"/>
                  <a:gd name="connsiteY6" fmla="*/ 443937 h 2160376"/>
                  <a:gd name="connsiteX7" fmla="*/ 1716439 w 2160376"/>
                  <a:gd name="connsiteY7" fmla="*/ 225188 h 2160376"/>
                  <a:gd name="connsiteX8" fmla="*/ 540094 w 2160376"/>
                  <a:gd name="connsiteY8" fmla="*/ 0 h 2160376"/>
                  <a:gd name="connsiteX9" fmla="*/ 1620282 w 2160376"/>
                  <a:gd name="connsiteY9" fmla="*/ 0 h 2160376"/>
                  <a:gd name="connsiteX10" fmla="*/ 2160376 w 2160376"/>
                  <a:gd name="connsiteY10" fmla="*/ 540094 h 2160376"/>
                  <a:gd name="connsiteX11" fmla="*/ 2160376 w 2160376"/>
                  <a:gd name="connsiteY11" fmla="*/ 1620282 h 2160376"/>
                  <a:gd name="connsiteX12" fmla="*/ 1620282 w 2160376"/>
                  <a:gd name="connsiteY12" fmla="*/ 2160376 h 2160376"/>
                  <a:gd name="connsiteX13" fmla="*/ 540094 w 2160376"/>
                  <a:gd name="connsiteY13" fmla="*/ 2160376 h 2160376"/>
                  <a:gd name="connsiteX14" fmla="*/ 0 w 2160376"/>
                  <a:gd name="connsiteY14" fmla="*/ 1620282 h 2160376"/>
                  <a:gd name="connsiteX15" fmla="*/ 0 w 2160376"/>
                  <a:gd name="connsiteY15" fmla="*/ 540094 h 2160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160376" h="2160376">
                    <a:moveTo>
                      <a:pt x="411439" y="225188"/>
                    </a:moveTo>
                    <a:lnTo>
                      <a:pt x="225188" y="411439"/>
                    </a:lnTo>
                    <a:lnTo>
                      <a:pt x="225188" y="1703937"/>
                    </a:lnTo>
                    <a:lnTo>
                      <a:pt x="456439" y="1935188"/>
                    </a:lnTo>
                    <a:lnTo>
                      <a:pt x="1671439" y="1935188"/>
                    </a:lnTo>
                    <a:lnTo>
                      <a:pt x="1935188" y="1671439"/>
                    </a:lnTo>
                    <a:lnTo>
                      <a:pt x="1935188" y="443937"/>
                    </a:lnTo>
                    <a:lnTo>
                      <a:pt x="1716439" y="225188"/>
                    </a:lnTo>
                    <a:close/>
                    <a:moveTo>
                      <a:pt x="540094" y="0"/>
                    </a:moveTo>
                    <a:lnTo>
                      <a:pt x="1620282" y="0"/>
                    </a:lnTo>
                    <a:lnTo>
                      <a:pt x="2160376" y="540094"/>
                    </a:lnTo>
                    <a:lnTo>
                      <a:pt x="2160376" y="1620282"/>
                    </a:lnTo>
                    <a:lnTo>
                      <a:pt x="1620282" y="2160376"/>
                    </a:lnTo>
                    <a:lnTo>
                      <a:pt x="540094" y="2160376"/>
                    </a:lnTo>
                    <a:lnTo>
                      <a:pt x="0" y="1620282"/>
                    </a:lnTo>
                    <a:lnTo>
                      <a:pt x="0" y="540094"/>
                    </a:ln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1" name="任意多边形: 形状 20">
                <a:extLst>
                  <a:ext uri="{FF2B5EF4-FFF2-40B4-BE49-F238E27FC236}">
                    <a16:creationId xmlns:a16="http://schemas.microsoft.com/office/drawing/2014/main" id="{1FC0C81D-0D24-D4A8-A687-7557B43B7CE8}"/>
                  </a:ext>
                </a:extLst>
              </p:cNvPr>
              <p:cNvSpPr/>
              <p:nvPr/>
            </p:nvSpPr>
            <p:spPr>
              <a:xfrm>
                <a:off x="18005" y="126143"/>
                <a:ext cx="828000" cy="828000"/>
              </a:xfrm>
              <a:custGeom>
                <a:avLst/>
                <a:gdLst>
                  <a:gd name="connsiteX0" fmla="*/ 1272794 w 2545587"/>
                  <a:gd name="connsiteY0" fmla="*/ 0 h 2545588"/>
                  <a:gd name="connsiteX1" fmla="*/ 1654631 w 2545587"/>
                  <a:gd name="connsiteY1" fmla="*/ 381838 h 2545588"/>
                  <a:gd name="connsiteX2" fmla="*/ 1554834 w 2545587"/>
                  <a:gd name="connsiteY2" fmla="*/ 481635 h 2545588"/>
                  <a:gd name="connsiteX3" fmla="*/ 1625994 w 2545587"/>
                  <a:gd name="connsiteY3" fmla="*/ 552794 h 2545588"/>
                  <a:gd name="connsiteX4" fmla="*/ 1825586 w 2545587"/>
                  <a:gd name="connsiteY4" fmla="*/ 552794 h 2545588"/>
                  <a:gd name="connsiteX5" fmla="*/ 1992794 w 2545587"/>
                  <a:gd name="connsiteY5" fmla="*/ 720003 h 2545588"/>
                  <a:gd name="connsiteX6" fmla="*/ 1992794 w 2545587"/>
                  <a:gd name="connsiteY6" fmla="*/ 919595 h 2545588"/>
                  <a:gd name="connsiteX7" fmla="*/ 2061925 w 2545587"/>
                  <a:gd name="connsiteY7" fmla="*/ 988726 h 2545588"/>
                  <a:gd name="connsiteX8" fmla="*/ 2163750 w 2545587"/>
                  <a:gd name="connsiteY8" fmla="*/ 886902 h 2545588"/>
                  <a:gd name="connsiteX9" fmla="*/ 2545587 w 2545587"/>
                  <a:gd name="connsiteY9" fmla="*/ 1268739 h 2545588"/>
                  <a:gd name="connsiteX10" fmla="*/ 2163749 w 2545587"/>
                  <a:gd name="connsiteY10" fmla="*/ 1650576 h 2545588"/>
                  <a:gd name="connsiteX11" fmla="*/ 2061925 w 2545587"/>
                  <a:gd name="connsiteY11" fmla="*/ 1548753 h 2545588"/>
                  <a:gd name="connsiteX12" fmla="*/ 1992794 w 2545587"/>
                  <a:gd name="connsiteY12" fmla="*/ 1617884 h 2545588"/>
                  <a:gd name="connsiteX13" fmla="*/ 1992794 w 2545587"/>
                  <a:gd name="connsiteY13" fmla="*/ 1825587 h 2545588"/>
                  <a:gd name="connsiteX14" fmla="*/ 1825586 w 2545587"/>
                  <a:gd name="connsiteY14" fmla="*/ 1992795 h 2545588"/>
                  <a:gd name="connsiteX15" fmla="*/ 1617884 w 2545587"/>
                  <a:gd name="connsiteY15" fmla="*/ 1992795 h 2545588"/>
                  <a:gd name="connsiteX16" fmla="*/ 1550780 w 2545587"/>
                  <a:gd name="connsiteY16" fmla="*/ 2059899 h 2545588"/>
                  <a:gd name="connsiteX17" fmla="*/ 1654632 w 2545587"/>
                  <a:gd name="connsiteY17" fmla="*/ 2163751 h 2545588"/>
                  <a:gd name="connsiteX18" fmla="*/ 1272794 w 2545587"/>
                  <a:gd name="connsiteY18" fmla="*/ 2545588 h 2545588"/>
                  <a:gd name="connsiteX19" fmla="*/ 890957 w 2545587"/>
                  <a:gd name="connsiteY19" fmla="*/ 2163751 h 2545588"/>
                  <a:gd name="connsiteX20" fmla="*/ 994808 w 2545587"/>
                  <a:gd name="connsiteY20" fmla="*/ 2059899 h 2545588"/>
                  <a:gd name="connsiteX21" fmla="*/ 927704 w 2545587"/>
                  <a:gd name="connsiteY21" fmla="*/ 1992795 h 2545588"/>
                  <a:gd name="connsiteX22" fmla="*/ 720003 w 2545587"/>
                  <a:gd name="connsiteY22" fmla="*/ 1992796 h 2545588"/>
                  <a:gd name="connsiteX23" fmla="*/ 552794 w 2545587"/>
                  <a:gd name="connsiteY23" fmla="*/ 1825587 h 2545588"/>
                  <a:gd name="connsiteX24" fmla="*/ 552794 w 2545587"/>
                  <a:gd name="connsiteY24" fmla="*/ 1617885 h 2545588"/>
                  <a:gd name="connsiteX25" fmla="*/ 483662 w 2545587"/>
                  <a:gd name="connsiteY25" fmla="*/ 1548753 h 2545588"/>
                  <a:gd name="connsiteX26" fmla="*/ 381838 w 2545587"/>
                  <a:gd name="connsiteY26" fmla="*/ 1650576 h 2545588"/>
                  <a:gd name="connsiteX27" fmla="*/ 0 w 2545587"/>
                  <a:gd name="connsiteY27" fmla="*/ 1268738 h 2545588"/>
                  <a:gd name="connsiteX28" fmla="*/ 381838 w 2545587"/>
                  <a:gd name="connsiteY28" fmla="*/ 886901 h 2545588"/>
                  <a:gd name="connsiteX29" fmla="*/ 483663 w 2545587"/>
                  <a:gd name="connsiteY29" fmla="*/ 988725 h 2545588"/>
                  <a:gd name="connsiteX30" fmla="*/ 552794 w 2545587"/>
                  <a:gd name="connsiteY30" fmla="*/ 919593 h 2545588"/>
                  <a:gd name="connsiteX31" fmla="*/ 552794 w 2545587"/>
                  <a:gd name="connsiteY31" fmla="*/ 720003 h 2545588"/>
                  <a:gd name="connsiteX32" fmla="*/ 720002 w 2545587"/>
                  <a:gd name="connsiteY32" fmla="*/ 552794 h 2545588"/>
                  <a:gd name="connsiteX33" fmla="*/ 919594 w 2545587"/>
                  <a:gd name="connsiteY33" fmla="*/ 552794 h 2545588"/>
                  <a:gd name="connsiteX34" fmla="*/ 990753 w 2545587"/>
                  <a:gd name="connsiteY34" fmla="*/ 481635 h 2545588"/>
                  <a:gd name="connsiteX35" fmla="*/ 890956 w 2545587"/>
                  <a:gd name="connsiteY35" fmla="*/ 381838 h 2545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2545587" h="2545588">
                    <a:moveTo>
                      <a:pt x="1272794" y="0"/>
                    </a:moveTo>
                    <a:lnTo>
                      <a:pt x="1654631" y="381838"/>
                    </a:lnTo>
                    <a:lnTo>
                      <a:pt x="1554834" y="481635"/>
                    </a:lnTo>
                    <a:lnTo>
                      <a:pt x="1625994" y="552794"/>
                    </a:lnTo>
                    <a:lnTo>
                      <a:pt x="1825586" y="552794"/>
                    </a:lnTo>
                    <a:lnTo>
                      <a:pt x="1992794" y="720003"/>
                    </a:lnTo>
                    <a:lnTo>
                      <a:pt x="1992794" y="919595"/>
                    </a:lnTo>
                    <a:lnTo>
                      <a:pt x="2061925" y="988726"/>
                    </a:lnTo>
                    <a:lnTo>
                      <a:pt x="2163750" y="886902"/>
                    </a:lnTo>
                    <a:lnTo>
                      <a:pt x="2545587" y="1268739"/>
                    </a:lnTo>
                    <a:lnTo>
                      <a:pt x="2163749" y="1650576"/>
                    </a:lnTo>
                    <a:lnTo>
                      <a:pt x="2061925" y="1548753"/>
                    </a:lnTo>
                    <a:lnTo>
                      <a:pt x="1992794" y="1617884"/>
                    </a:lnTo>
                    <a:lnTo>
                      <a:pt x="1992794" y="1825587"/>
                    </a:lnTo>
                    <a:lnTo>
                      <a:pt x="1825586" y="1992795"/>
                    </a:lnTo>
                    <a:lnTo>
                      <a:pt x="1617884" y="1992795"/>
                    </a:lnTo>
                    <a:lnTo>
                      <a:pt x="1550780" y="2059899"/>
                    </a:lnTo>
                    <a:lnTo>
                      <a:pt x="1654632" y="2163751"/>
                    </a:lnTo>
                    <a:lnTo>
                      <a:pt x="1272794" y="2545588"/>
                    </a:lnTo>
                    <a:lnTo>
                      <a:pt x="890957" y="2163751"/>
                    </a:lnTo>
                    <a:lnTo>
                      <a:pt x="994808" y="2059899"/>
                    </a:lnTo>
                    <a:lnTo>
                      <a:pt x="927704" y="1992795"/>
                    </a:lnTo>
                    <a:lnTo>
                      <a:pt x="720003" y="1992796"/>
                    </a:lnTo>
                    <a:lnTo>
                      <a:pt x="552794" y="1825587"/>
                    </a:lnTo>
                    <a:lnTo>
                      <a:pt x="552794" y="1617885"/>
                    </a:lnTo>
                    <a:lnTo>
                      <a:pt x="483662" y="1548753"/>
                    </a:lnTo>
                    <a:lnTo>
                      <a:pt x="381838" y="1650576"/>
                    </a:lnTo>
                    <a:lnTo>
                      <a:pt x="0" y="1268738"/>
                    </a:lnTo>
                    <a:lnTo>
                      <a:pt x="381838" y="886901"/>
                    </a:lnTo>
                    <a:lnTo>
                      <a:pt x="483663" y="988725"/>
                    </a:lnTo>
                    <a:lnTo>
                      <a:pt x="552794" y="919593"/>
                    </a:lnTo>
                    <a:lnTo>
                      <a:pt x="552794" y="720003"/>
                    </a:lnTo>
                    <a:lnTo>
                      <a:pt x="720002" y="552794"/>
                    </a:lnTo>
                    <a:lnTo>
                      <a:pt x="919594" y="552794"/>
                    </a:lnTo>
                    <a:lnTo>
                      <a:pt x="990753" y="481635"/>
                    </a:lnTo>
                    <a:lnTo>
                      <a:pt x="890956" y="381838"/>
                    </a:ln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277B6131-54AC-15E6-D746-10D4177F36B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95436" y="6052199"/>
              <a:ext cx="509116" cy="509117"/>
            </a:xfrm>
            <a:custGeom>
              <a:avLst/>
              <a:gdLst>
                <a:gd name="connsiteX0" fmla="*/ 254558 w 509116"/>
                <a:gd name="connsiteY0" fmla="*/ 0 h 509117"/>
                <a:gd name="connsiteX1" fmla="*/ 509116 w 509116"/>
                <a:gd name="connsiteY1" fmla="*/ 254558 h 509117"/>
                <a:gd name="connsiteX2" fmla="*/ 254558 w 509116"/>
                <a:gd name="connsiteY2" fmla="*/ 509117 h 509117"/>
                <a:gd name="connsiteX3" fmla="*/ 0 w 509116"/>
                <a:gd name="connsiteY3" fmla="*/ 254558 h 50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9116" h="509117">
                  <a:moveTo>
                    <a:pt x="254558" y="0"/>
                  </a:moveTo>
                  <a:lnTo>
                    <a:pt x="509116" y="254558"/>
                  </a:lnTo>
                  <a:lnTo>
                    <a:pt x="254558" y="509117"/>
                  </a:lnTo>
                  <a:lnTo>
                    <a:pt x="0" y="254558"/>
                  </a:lnTo>
                  <a:close/>
                </a:path>
              </a:pathLst>
            </a:custGeom>
            <a:solidFill>
              <a:srgbClr val="CFA726"/>
            </a:solidFill>
            <a:ln>
              <a:solidFill>
                <a:srgbClr val="CFA726"/>
              </a:solidFill>
            </a:ln>
            <a:scene3d>
              <a:camera prst="orthographicFront"/>
              <a:lightRig rig="threePt" dir="t"/>
            </a:scene3d>
            <a:sp3d>
              <a:bevelT w="254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E8128225-7696-CC35-63DE-18758EDD0C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95436" y="6052199"/>
              <a:ext cx="509116" cy="509117"/>
            </a:xfrm>
            <a:custGeom>
              <a:avLst/>
              <a:gdLst>
                <a:gd name="connsiteX0" fmla="*/ 254558 w 509116"/>
                <a:gd name="connsiteY0" fmla="*/ 0 h 509117"/>
                <a:gd name="connsiteX1" fmla="*/ 509116 w 509116"/>
                <a:gd name="connsiteY1" fmla="*/ 254558 h 509117"/>
                <a:gd name="connsiteX2" fmla="*/ 254558 w 509116"/>
                <a:gd name="connsiteY2" fmla="*/ 509117 h 509117"/>
                <a:gd name="connsiteX3" fmla="*/ 0 w 509116"/>
                <a:gd name="connsiteY3" fmla="*/ 254558 h 50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9116" h="509117">
                  <a:moveTo>
                    <a:pt x="254558" y="0"/>
                  </a:moveTo>
                  <a:lnTo>
                    <a:pt x="509116" y="254558"/>
                  </a:lnTo>
                  <a:lnTo>
                    <a:pt x="254558" y="509117"/>
                  </a:lnTo>
                  <a:lnTo>
                    <a:pt x="0" y="254558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55C90EA5-144A-512D-3999-FFE68311BD2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01752" y="6149916"/>
              <a:ext cx="298533" cy="318169"/>
            </a:xfrm>
            <a:custGeom>
              <a:avLst/>
              <a:gdLst>
                <a:gd name="connsiteX0" fmla="*/ 247277 w 2289745"/>
                <a:gd name="connsiteY0" fmla="*/ 866572 h 2440355"/>
                <a:gd name="connsiteX1" fmla="*/ 352016 w 2289745"/>
                <a:gd name="connsiteY1" fmla="*/ 1129534 h 2440355"/>
                <a:gd name="connsiteX2" fmla="*/ 485510 w 2289745"/>
                <a:gd name="connsiteY2" fmla="*/ 1396594 h 2440355"/>
                <a:gd name="connsiteX3" fmla="*/ 648334 w 2289745"/>
                <a:gd name="connsiteY3" fmla="*/ 1667822 h 2440355"/>
                <a:gd name="connsiteX4" fmla="*/ 823666 w 2289745"/>
                <a:gd name="connsiteY4" fmla="*/ 1921439 h 2440355"/>
                <a:gd name="connsiteX5" fmla="*/ 1019485 w 2289745"/>
                <a:gd name="connsiteY5" fmla="*/ 2168226 h 2440355"/>
                <a:gd name="connsiteX6" fmla="*/ 1129616 w 2289745"/>
                <a:gd name="connsiteY6" fmla="*/ 2294459 h 2440355"/>
                <a:gd name="connsiteX7" fmla="*/ 1162540 w 2289745"/>
                <a:gd name="connsiteY7" fmla="*/ 2292950 h 2440355"/>
                <a:gd name="connsiteX8" fmla="*/ 1246360 w 2289745"/>
                <a:gd name="connsiteY8" fmla="*/ 2203020 h 2440355"/>
                <a:gd name="connsiteX9" fmla="*/ 1413425 w 2289745"/>
                <a:gd name="connsiteY9" fmla="*/ 2000515 h 2440355"/>
                <a:gd name="connsiteX10" fmla="*/ 1574595 w 2289745"/>
                <a:gd name="connsiteY10" fmla="*/ 1750205 h 2440355"/>
                <a:gd name="connsiteX11" fmla="*/ 1668982 w 2289745"/>
                <a:gd name="connsiteY11" fmla="*/ 1512403 h 2440355"/>
                <a:gd name="connsiteX12" fmla="*/ 1580130 w 2289745"/>
                <a:gd name="connsiteY12" fmla="*/ 1588531 h 2440355"/>
                <a:gd name="connsiteX13" fmla="*/ 1404224 w 2289745"/>
                <a:gd name="connsiteY13" fmla="*/ 1738056 h 2440355"/>
                <a:gd name="connsiteX14" fmla="*/ 1254627 w 2289745"/>
                <a:gd name="connsiteY14" fmla="*/ 1865511 h 2440355"/>
                <a:gd name="connsiteX15" fmla="*/ 1160599 w 2289745"/>
                <a:gd name="connsiteY15" fmla="*/ 1943149 h 2440355"/>
                <a:gd name="connsiteX16" fmla="*/ 1131341 w 2289745"/>
                <a:gd name="connsiteY16" fmla="*/ 1941208 h 2440355"/>
                <a:gd name="connsiteX17" fmla="*/ 920713 w 2289745"/>
                <a:gd name="connsiteY17" fmla="*/ 1704700 h 2440355"/>
                <a:gd name="connsiteX18" fmla="*/ 743440 w 2289745"/>
                <a:gd name="connsiteY18" fmla="*/ 1461436 h 2440355"/>
                <a:gd name="connsiteX19" fmla="*/ 665443 w 2289745"/>
                <a:gd name="connsiteY19" fmla="*/ 1320609 h 2440355"/>
                <a:gd name="connsiteX20" fmla="*/ 673638 w 2289745"/>
                <a:gd name="connsiteY20" fmla="*/ 1287829 h 2440355"/>
                <a:gd name="connsiteX21" fmla="*/ 729782 w 2289745"/>
                <a:gd name="connsiteY21" fmla="*/ 1234058 h 2440355"/>
                <a:gd name="connsiteX22" fmla="*/ 964995 w 2289745"/>
                <a:gd name="connsiteY22" fmla="*/ 1035650 h 2440355"/>
                <a:gd name="connsiteX23" fmla="*/ 1083105 w 2289745"/>
                <a:gd name="connsiteY23" fmla="*/ 946079 h 2440355"/>
                <a:gd name="connsiteX24" fmla="*/ 1173970 w 2289745"/>
                <a:gd name="connsiteY24" fmla="*/ 1051034 h 2440355"/>
                <a:gd name="connsiteX25" fmla="*/ 1170088 w 2289745"/>
                <a:gd name="connsiteY25" fmla="*/ 1084245 h 2440355"/>
                <a:gd name="connsiteX26" fmla="*/ 912158 w 2289745"/>
                <a:gd name="connsiteY26" fmla="*/ 1325066 h 2440355"/>
                <a:gd name="connsiteX27" fmla="*/ 903316 w 2289745"/>
                <a:gd name="connsiteY27" fmla="*/ 1361010 h 2440355"/>
                <a:gd name="connsiteX28" fmla="*/ 1012800 w 2289745"/>
                <a:gd name="connsiteY28" fmla="*/ 1531813 h 2440355"/>
                <a:gd name="connsiteX29" fmla="*/ 1129544 w 2289745"/>
                <a:gd name="connsiteY29" fmla="*/ 1648773 h 2440355"/>
                <a:gd name="connsiteX30" fmla="*/ 1161821 w 2289745"/>
                <a:gd name="connsiteY30" fmla="*/ 1655458 h 2440355"/>
                <a:gd name="connsiteX31" fmla="*/ 1421045 w 2289745"/>
                <a:gd name="connsiteY31" fmla="*/ 1489615 h 2440355"/>
                <a:gd name="connsiteX32" fmla="*/ 1705142 w 2289745"/>
                <a:gd name="connsiteY32" fmla="*/ 1226581 h 2440355"/>
                <a:gd name="connsiteX33" fmla="*/ 1750143 w 2289745"/>
                <a:gd name="connsiteY33" fmla="*/ 1178058 h 2440355"/>
                <a:gd name="connsiteX34" fmla="*/ 1825624 w 2289745"/>
                <a:gd name="connsiteY34" fmla="*/ 1323772 h 2440355"/>
                <a:gd name="connsiteX35" fmla="*/ 1916848 w 2289745"/>
                <a:gd name="connsiteY35" fmla="*/ 1564808 h 2440355"/>
                <a:gd name="connsiteX36" fmla="*/ 1950132 w 2289745"/>
                <a:gd name="connsiteY36" fmla="*/ 1683566 h 2440355"/>
                <a:gd name="connsiteX37" fmla="*/ 1944668 w 2289745"/>
                <a:gd name="connsiteY37" fmla="*/ 1702616 h 2440355"/>
                <a:gd name="connsiteX38" fmla="*/ 1609820 w 2289745"/>
                <a:gd name="connsiteY38" fmla="*/ 2058024 h 2440355"/>
                <a:gd name="connsiteX39" fmla="*/ 1334565 w 2289745"/>
                <a:gd name="connsiteY39" fmla="*/ 2301001 h 2440355"/>
                <a:gd name="connsiteX40" fmla="*/ 1158011 w 2289745"/>
                <a:gd name="connsiteY40" fmla="*/ 2435358 h 2440355"/>
                <a:gd name="connsiteX41" fmla="*/ 1129257 w 2289745"/>
                <a:gd name="connsiteY41" fmla="*/ 2433920 h 2440355"/>
                <a:gd name="connsiteX42" fmla="*/ 933005 w 2289745"/>
                <a:gd name="connsiteY42" fmla="*/ 2286265 h 2440355"/>
                <a:gd name="connsiteX43" fmla="*/ 495143 w 2289745"/>
                <a:gd name="connsiteY43" fmla="*/ 1878666 h 2440355"/>
                <a:gd name="connsiteX44" fmla="*/ 327503 w 2289745"/>
                <a:gd name="connsiteY44" fmla="*/ 1686585 h 2440355"/>
                <a:gd name="connsiteX45" fmla="*/ 63678 w 2289745"/>
                <a:gd name="connsiteY45" fmla="*/ 1329954 h 2440355"/>
                <a:gd name="connsiteX46" fmla="*/ 5738 w 2289745"/>
                <a:gd name="connsiteY46" fmla="*/ 1238730 h 2440355"/>
                <a:gd name="connsiteX47" fmla="*/ 6313 w 2289745"/>
                <a:gd name="connsiteY47" fmla="*/ 1202787 h 2440355"/>
                <a:gd name="connsiteX48" fmla="*/ 235560 w 2289745"/>
                <a:gd name="connsiteY48" fmla="*/ 883538 h 2440355"/>
                <a:gd name="connsiteX49" fmla="*/ 247277 w 2289745"/>
                <a:gd name="connsiteY49" fmla="*/ 866572 h 2440355"/>
                <a:gd name="connsiteX50" fmla="*/ 1143913 w 2289745"/>
                <a:gd name="connsiteY50" fmla="*/ 21 h 2440355"/>
                <a:gd name="connsiteX51" fmla="*/ 1161821 w 2289745"/>
                <a:gd name="connsiteY51" fmla="*/ 6518 h 2440355"/>
                <a:gd name="connsiteX52" fmla="*/ 1380716 w 2289745"/>
                <a:gd name="connsiteY52" fmla="*/ 172504 h 2440355"/>
                <a:gd name="connsiteX53" fmla="*/ 1700037 w 2289745"/>
                <a:gd name="connsiteY53" fmla="*/ 462783 h 2440355"/>
                <a:gd name="connsiteX54" fmla="*/ 1909659 w 2289745"/>
                <a:gd name="connsiteY54" fmla="*/ 690233 h 2440355"/>
                <a:gd name="connsiteX55" fmla="*/ 2225961 w 2289745"/>
                <a:gd name="connsiteY55" fmla="*/ 1110052 h 2440355"/>
                <a:gd name="connsiteX56" fmla="*/ 2283471 w 2289745"/>
                <a:gd name="connsiteY56" fmla="*/ 1201564 h 2440355"/>
                <a:gd name="connsiteX57" fmla="*/ 2285052 w 2289745"/>
                <a:gd name="connsiteY57" fmla="*/ 1233338 h 2440355"/>
                <a:gd name="connsiteX58" fmla="*/ 2052355 w 2289745"/>
                <a:gd name="connsiteY58" fmla="*/ 1556828 h 2440355"/>
                <a:gd name="connsiteX59" fmla="*/ 2039199 w 2289745"/>
                <a:gd name="connsiteY59" fmla="*/ 1569552 h 2440355"/>
                <a:gd name="connsiteX60" fmla="*/ 1841798 w 2289745"/>
                <a:gd name="connsiteY60" fmla="*/ 1114365 h 2440355"/>
                <a:gd name="connsiteX61" fmla="*/ 1641593 w 2289745"/>
                <a:gd name="connsiteY61" fmla="*/ 773190 h 2440355"/>
                <a:gd name="connsiteX62" fmla="*/ 1465039 w 2289745"/>
                <a:gd name="connsiteY62" fmla="*/ 517274 h 2440355"/>
                <a:gd name="connsiteX63" fmla="*/ 1269076 w 2289745"/>
                <a:gd name="connsiteY63" fmla="*/ 270558 h 2440355"/>
                <a:gd name="connsiteX64" fmla="*/ 1157364 w 2289745"/>
                <a:gd name="connsiteY64" fmla="*/ 142096 h 2440355"/>
                <a:gd name="connsiteX65" fmla="*/ 1125805 w 2289745"/>
                <a:gd name="connsiteY65" fmla="*/ 144612 h 2440355"/>
                <a:gd name="connsiteX66" fmla="*/ 987064 w 2289745"/>
                <a:gd name="connsiteY66" fmla="*/ 299313 h 2440355"/>
                <a:gd name="connsiteX67" fmla="*/ 837540 w 2289745"/>
                <a:gd name="connsiteY67" fmla="*/ 491179 h 2440355"/>
                <a:gd name="connsiteX68" fmla="*/ 686074 w 2289745"/>
                <a:gd name="connsiteY68" fmla="*/ 744508 h 2440355"/>
                <a:gd name="connsiteX69" fmla="*/ 623676 w 2289745"/>
                <a:gd name="connsiteY69" fmla="*/ 906469 h 2440355"/>
                <a:gd name="connsiteX70" fmla="*/ 626120 w 2289745"/>
                <a:gd name="connsiteY70" fmla="*/ 922212 h 2440355"/>
                <a:gd name="connsiteX71" fmla="*/ 796851 w 2289745"/>
                <a:gd name="connsiteY71" fmla="*/ 774485 h 2440355"/>
                <a:gd name="connsiteX72" fmla="*/ 961185 w 2289745"/>
                <a:gd name="connsiteY72" fmla="*/ 636103 h 2440355"/>
                <a:gd name="connsiteX73" fmla="*/ 1124152 w 2289745"/>
                <a:gd name="connsiteY73" fmla="*/ 500308 h 2440355"/>
                <a:gd name="connsiteX74" fmla="*/ 1161390 w 2289745"/>
                <a:gd name="connsiteY74" fmla="*/ 501818 h 2440355"/>
                <a:gd name="connsiteX75" fmla="*/ 1371730 w 2289745"/>
                <a:gd name="connsiteY75" fmla="*/ 738685 h 2440355"/>
                <a:gd name="connsiteX76" fmla="*/ 1620531 w 2289745"/>
                <a:gd name="connsiteY76" fmla="*/ 1111274 h 2440355"/>
                <a:gd name="connsiteX77" fmla="*/ 1615714 w 2289745"/>
                <a:gd name="connsiteY77" fmla="*/ 1150309 h 2440355"/>
                <a:gd name="connsiteX78" fmla="*/ 1323207 w 2289745"/>
                <a:gd name="connsiteY78" fmla="*/ 1405651 h 2440355"/>
                <a:gd name="connsiteX79" fmla="*/ 1206175 w 2289745"/>
                <a:gd name="connsiteY79" fmla="*/ 1493353 h 2440355"/>
                <a:gd name="connsiteX80" fmla="*/ 1115813 w 2289745"/>
                <a:gd name="connsiteY80" fmla="*/ 1389332 h 2440355"/>
                <a:gd name="connsiteX81" fmla="*/ 1120630 w 2289745"/>
                <a:gd name="connsiteY81" fmla="*/ 1354108 h 2440355"/>
                <a:gd name="connsiteX82" fmla="*/ 1380500 w 2289745"/>
                <a:gd name="connsiteY82" fmla="*/ 1111418 h 2440355"/>
                <a:gd name="connsiteX83" fmla="*/ 1386108 w 2289745"/>
                <a:gd name="connsiteY83" fmla="*/ 1079069 h 2440355"/>
                <a:gd name="connsiteX84" fmla="*/ 1276912 w 2289745"/>
                <a:gd name="connsiteY84" fmla="*/ 908194 h 2440355"/>
                <a:gd name="connsiteX85" fmla="*/ 1158370 w 2289745"/>
                <a:gd name="connsiteY85" fmla="*/ 789149 h 2440355"/>
                <a:gd name="connsiteX86" fmla="*/ 1128250 w 2289745"/>
                <a:gd name="connsiteY86" fmla="*/ 783758 h 2440355"/>
                <a:gd name="connsiteX87" fmla="*/ 868810 w 2289745"/>
                <a:gd name="connsiteY87" fmla="*/ 949098 h 2440355"/>
                <a:gd name="connsiteX88" fmla="*/ 586439 w 2289745"/>
                <a:gd name="connsiteY88" fmla="*/ 1210190 h 2440355"/>
                <a:gd name="connsiteX89" fmla="*/ 538490 w 2289745"/>
                <a:gd name="connsiteY89" fmla="*/ 1261302 h 2440355"/>
                <a:gd name="connsiteX90" fmla="*/ 419086 w 2289745"/>
                <a:gd name="connsiteY90" fmla="*/ 1009195 h 2440355"/>
                <a:gd name="connsiteX91" fmla="*/ 341233 w 2289745"/>
                <a:gd name="connsiteY91" fmla="*/ 761041 h 2440355"/>
                <a:gd name="connsiteX92" fmla="*/ 366825 w 2289745"/>
                <a:gd name="connsiteY92" fmla="*/ 711152 h 2440355"/>
                <a:gd name="connsiteX93" fmla="*/ 691322 w 2289745"/>
                <a:gd name="connsiteY93" fmla="*/ 369690 h 2440355"/>
                <a:gd name="connsiteX94" fmla="*/ 968948 w 2289745"/>
                <a:gd name="connsiteY94" fmla="*/ 127504 h 2440355"/>
                <a:gd name="connsiteX95" fmla="*/ 1126812 w 2289745"/>
                <a:gd name="connsiteY95" fmla="*/ 7596 h 2440355"/>
                <a:gd name="connsiteX96" fmla="*/ 1143913 w 2289745"/>
                <a:gd name="connsiteY96" fmla="*/ 21 h 2440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2289745" h="2440355">
                  <a:moveTo>
                    <a:pt x="247277" y="866572"/>
                  </a:moveTo>
                  <a:cubicBezTo>
                    <a:pt x="281639" y="959306"/>
                    <a:pt x="314132" y="1045498"/>
                    <a:pt x="352016" y="1129534"/>
                  </a:cubicBezTo>
                  <a:cubicBezTo>
                    <a:pt x="392898" y="1220349"/>
                    <a:pt x="437396" y="1309373"/>
                    <a:pt x="485510" y="1396594"/>
                  </a:cubicBezTo>
                  <a:cubicBezTo>
                    <a:pt x="536334" y="1489040"/>
                    <a:pt x="591831" y="1578683"/>
                    <a:pt x="648334" y="1667822"/>
                  </a:cubicBezTo>
                  <a:cubicBezTo>
                    <a:pt x="703471" y="1754734"/>
                    <a:pt x="762274" y="1839129"/>
                    <a:pt x="823666" y="1921439"/>
                  </a:cubicBezTo>
                  <a:cubicBezTo>
                    <a:pt x="886423" y="2005618"/>
                    <a:pt x="950114" y="2089151"/>
                    <a:pt x="1019485" y="2168226"/>
                  </a:cubicBezTo>
                  <a:cubicBezTo>
                    <a:pt x="1056291" y="2210208"/>
                    <a:pt x="1089647" y="2255138"/>
                    <a:pt x="1129616" y="2294459"/>
                  </a:cubicBezTo>
                  <a:cubicBezTo>
                    <a:pt x="1142412" y="2307112"/>
                    <a:pt x="1149888" y="2308406"/>
                    <a:pt x="1162540" y="2292950"/>
                  </a:cubicBezTo>
                  <a:cubicBezTo>
                    <a:pt x="1188563" y="2261320"/>
                    <a:pt x="1218755" y="2233428"/>
                    <a:pt x="1246360" y="2203020"/>
                  </a:cubicBezTo>
                  <a:cubicBezTo>
                    <a:pt x="1305307" y="2138322"/>
                    <a:pt x="1360372" y="2070173"/>
                    <a:pt x="1413425" y="2000515"/>
                  </a:cubicBezTo>
                  <a:cubicBezTo>
                    <a:pt x="1473594" y="1921410"/>
                    <a:pt x="1527481" y="1837720"/>
                    <a:pt x="1574595" y="1750205"/>
                  </a:cubicBezTo>
                  <a:cubicBezTo>
                    <a:pt x="1615808" y="1675162"/>
                    <a:pt x="1647517" y="1595281"/>
                    <a:pt x="1668982" y="1512403"/>
                  </a:cubicBezTo>
                  <a:cubicBezTo>
                    <a:pt x="1635771" y="1541158"/>
                    <a:pt x="1608022" y="1564737"/>
                    <a:pt x="1580130" y="1588531"/>
                  </a:cubicBezTo>
                  <a:cubicBezTo>
                    <a:pt x="1521564" y="1638421"/>
                    <a:pt x="1462933" y="1688260"/>
                    <a:pt x="1404224" y="1738056"/>
                  </a:cubicBezTo>
                  <a:cubicBezTo>
                    <a:pt x="1354334" y="1780541"/>
                    <a:pt x="1304660" y="1823242"/>
                    <a:pt x="1254627" y="1865511"/>
                  </a:cubicBezTo>
                  <a:cubicBezTo>
                    <a:pt x="1223572" y="1891771"/>
                    <a:pt x="1192229" y="1917651"/>
                    <a:pt x="1160599" y="1943149"/>
                  </a:cubicBezTo>
                  <a:cubicBezTo>
                    <a:pt x="1150966" y="1950985"/>
                    <a:pt x="1141980" y="1952997"/>
                    <a:pt x="1131341" y="1941208"/>
                  </a:cubicBezTo>
                  <a:cubicBezTo>
                    <a:pt x="1060748" y="1862707"/>
                    <a:pt x="987568" y="1786508"/>
                    <a:pt x="920713" y="1704700"/>
                  </a:cubicBezTo>
                  <a:cubicBezTo>
                    <a:pt x="857179" y="1626940"/>
                    <a:pt x="798002" y="1545730"/>
                    <a:pt x="743440" y="1461436"/>
                  </a:cubicBezTo>
                  <a:cubicBezTo>
                    <a:pt x="714355" y="1416269"/>
                    <a:pt x="688303" y="1369226"/>
                    <a:pt x="665443" y="1320609"/>
                  </a:cubicBezTo>
                  <a:cubicBezTo>
                    <a:pt x="658757" y="1306232"/>
                    <a:pt x="658901" y="1298540"/>
                    <a:pt x="673638" y="1287829"/>
                  </a:cubicBezTo>
                  <a:cubicBezTo>
                    <a:pt x="694413" y="1272733"/>
                    <a:pt x="711163" y="1251885"/>
                    <a:pt x="729782" y="1234058"/>
                  </a:cubicBezTo>
                  <a:cubicBezTo>
                    <a:pt x="803933" y="1163034"/>
                    <a:pt x="882491" y="1096768"/>
                    <a:pt x="964995" y="1035650"/>
                  </a:cubicBezTo>
                  <a:cubicBezTo>
                    <a:pt x="1004317" y="1005961"/>
                    <a:pt x="1043424" y="976128"/>
                    <a:pt x="1083105" y="946079"/>
                  </a:cubicBezTo>
                  <a:cubicBezTo>
                    <a:pt x="1116913" y="977853"/>
                    <a:pt x="1147365" y="1013027"/>
                    <a:pt x="1173970" y="1051034"/>
                  </a:cubicBezTo>
                  <a:cubicBezTo>
                    <a:pt x="1184394" y="1066418"/>
                    <a:pt x="1182021" y="1074110"/>
                    <a:pt x="1170088" y="1084245"/>
                  </a:cubicBezTo>
                  <a:cubicBezTo>
                    <a:pt x="1080014" y="1160158"/>
                    <a:pt x="995331" y="1241750"/>
                    <a:pt x="912158" y="1325066"/>
                  </a:cubicBezTo>
                  <a:cubicBezTo>
                    <a:pt x="900225" y="1337071"/>
                    <a:pt x="896631" y="1347495"/>
                    <a:pt x="903316" y="1361010"/>
                  </a:cubicBezTo>
                  <a:cubicBezTo>
                    <a:pt x="932373" y="1422379"/>
                    <a:pt x="969165" y="1479781"/>
                    <a:pt x="1012800" y="1531813"/>
                  </a:cubicBezTo>
                  <a:cubicBezTo>
                    <a:pt x="1048520" y="1573859"/>
                    <a:pt x="1087562" y="1612973"/>
                    <a:pt x="1129544" y="1648773"/>
                  </a:cubicBezTo>
                  <a:cubicBezTo>
                    <a:pt x="1140183" y="1657902"/>
                    <a:pt x="1147300" y="1662287"/>
                    <a:pt x="1161821" y="1655458"/>
                  </a:cubicBezTo>
                  <a:cubicBezTo>
                    <a:pt x="1255274" y="1611391"/>
                    <a:pt x="1339813" y="1553307"/>
                    <a:pt x="1421045" y="1489615"/>
                  </a:cubicBezTo>
                  <a:cubicBezTo>
                    <a:pt x="1523052" y="1409677"/>
                    <a:pt x="1613989" y="1318093"/>
                    <a:pt x="1705142" y="1226581"/>
                  </a:cubicBezTo>
                  <a:cubicBezTo>
                    <a:pt x="1720238" y="1211485"/>
                    <a:pt x="1729727" y="1191500"/>
                    <a:pt x="1750143" y="1178058"/>
                  </a:cubicBezTo>
                  <a:cubicBezTo>
                    <a:pt x="1779976" y="1224137"/>
                    <a:pt x="1802620" y="1274242"/>
                    <a:pt x="1825624" y="1323772"/>
                  </a:cubicBezTo>
                  <a:cubicBezTo>
                    <a:pt x="1861402" y="1401978"/>
                    <a:pt x="1891882" y="1482505"/>
                    <a:pt x="1916848" y="1564808"/>
                  </a:cubicBezTo>
                  <a:cubicBezTo>
                    <a:pt x="1929069" y="1604059"/>
                    <a:pt x="1938846" y="1643884"/>
                    <a:pt x="1950132" y="1683566"/>
                  </a:cubicBezTo>
                  <a:cubicBezTo>
                    <a:pt x="1952159" y="1690438"/>
                    <a:pt x="1950031" y="1697864"/>
                    <a:pt x="1944668" y="1702616"/>
                  </a:cubicBezTo>
                  <a:cubicBezTo>
                    <a:pt x="1839290" y="1826807"/>
                    <a:pt x="1727520" y="1945442"/>
                    <a:pt x="1609820" y="2058024"/>
                  </a:cubicBezTo>
                  <a:cubicBezTo>
                    <a:pt x="1521327" y="2142563"/>
                    <a:pt x="1429671" y="2223867"/>
                    <a:pt x="1334565" y="2301001"/>
                  </a:cubicBezTo>
                  <a:cubicBezTo>
                    <a:pt x="1277056" y="2347584"/>
                    <a:pt x="1216815" y="2390501"/>
                    <a:pt x="1158011" y="2435358"/>
                  </a:cubicBezTo>
                  <a:cubicBezTo>
                    <a:pt x="1147516" y="2443265"/>
                    <a:pt x="1139608" y="2441037"/>
                    <a:pt x="1129257" y="2433920"/>
                  </a:cubicBezTo>
                  <a:cubicBezTo>
                    <a:pt x="1061970" y="2387122"/>
                    <a:pt x="997416" y="2336873"/>
                    <a:pt x="933005" y="2286265"/>
                  </a:cubicBezTo>
                  <a:cubicBezTo>
                    <a:pt x="775573" y="2162619"/>
                    <a:pt x="633453" y="2022512"/>
                    <a:pt x="495143" y="1878666"/>
                  </a:cubicBezTo>
                  <a:cubicBezTo>
                    <a:pt x="436412" y="1817491"/>
                    <a:pt x="381705" y="1752146"/>
                    <a:pt x="327503" y="1686585"/>
                  </a:cubicBezTo>
                  <a:cubicBezTo>
                    <a:pt x="233151" y="1572587"/>
                    <a:pt x="145083" y="1453535"/>
                    <a:pt x="63678" y="1329954"/>
                  </a:cubicBezTo>
                  <a:cubicBezTo>
                    <a:pt x="43837" y="1299834"/>
                    <a:pt x="24644" y="1269354"/>
                    <a:pt x="5738" y="1238730"/>
                  </a:cubicBezTo>
                  <a:cubicBezTo>
                    <a:pt x="-2120" y="1227969"/>
                    <a:pt x="-1889" y="1213297"/>
                    <a:pt x="6313" y="1202787"/>
                  </a:cubicBezTo>
                  <a:cubicBezTo>
                    <a:pt x="76690" y="1091937"/>
                    <a:pt x="156197" y="987845"/>
                    <a:pt x="235560" y="883538"/>
                  </a:cubicBezTo>
                  <a:cubicBezTo>
                    <a:pt x="239010" y="879296"/>
                    <a:pt x="241814" y="874624"/>
                    <a:pt x="247277" y="866572"/>
                  </a:cubicBezTo>
                  <a:close/>
                  <a:moveTo>
                    <a:pt x="1143913" y="21"/>
                  </a:moveTo>
                  <a:cubicBezTo>
                    <a:pt x="1149313" y="-239"/>
                    <a:pt x="1154848" y="1846"/>
                    <a:pt x="1161821" y="6518"/>
                  </a:cubicBezTo>
                  <a:cubicBezTo>
                    <a:pt x="1238021" y="57701"/>
                    <a:pt x="1308973" y="115570"/>
                    <a:pt x="1380716" y="172504"/>
                  </a:cubicBezTo>
                  <a:cubicBezTo>
                    <a:pt x="1493435" y="262075"/>
                    <a:pt x="1598174" y="360920"/>
                    <a:pt x="1700037" y="462783"/>
                  </a:cubicBezTo>
                  <a:cubicBezTo>
                    <a:pt x="1773003" y="535461"/>
                    <a:pt x="1842517" y="611733"/>
                    <a:pt x="1909659" y="690233"/>
                  </a:cubicBezTo>
                  <a:cubicBezTo>
                    <a:pt x="2023693" y="823483"/>
                    <a:pt x="2129331" y="963690"/>
                    <a:pt x="2225961" y="1110052"/>
                  </a:cubicBezTo>
                  <a:cubicBezTo>
                    <a:pt x="2245874" y="1140173"/>
                    <a:pt x="2264996" y="1170725"/>
                    <a:pt x="2283471" y="1201564"/>
                  </a:cubicBezTo>
                  <a:cubicBezTo>
                    <a:pt x="2289294" y="1211125"/>
                    <a:pt x="2293319" y="1220686"/>
                    <a:pt x="2285052" y="1233338"/>
                  </a:cubicBezTo>
                  <a:cubicBezTo>
                    <a:pt x="2212015" y="1344403"/>
                    <a:pt x="2134090" y="1451730"/>
                    <a:pt x="2052355" y="1556828"/>
                  </a:cubicBezTo>
                  <a:cubicBezTo>
                    <a:pt x="2048264" y="1561365"/>
                    <a:pt x="2043864" y="1565613"/>
                    <a:pt x="2039199" y="1569552"/>
                  </a:cubicBezTo>
                  <a:cubicBezTo>
                    <a:pt x="1985256" y="1412954"/>
                    <a:pt x="1919263" y="1260763"/>
                    <a:pt x="1841798" y="1114365"/>
                  </a:cubicBezTo>
                  <a:cubicBezTo>
                    <a:pt x="1780838" y="997334"/>
                    <a:pt x="1712402" y="884328"/>
                    <a:pt x="1641593" y="773190"/>
                  </a:cubicBezTo>
                  <a:cubicBezTo>
                    <a:pt x="1585953" y="685632"/>
                    <a:pt x="1527099" y="600324"/>
                    <a:pt x="1465039" y="517274"/>
                  </a:cubicBezTo>
                  <a:cubicBezTo>
                    <a:pt x="1402210" y="433166"/>
                    <a:pt x="1338519" y="349562"/>
                    <a:pt x="1269076" y="270558"/>
                  </a:cubicBezTo>
                  <a:cubicBezTo>
                    <a:pt x="1231623" y="228001"/>
                    <a:pt x="1197189" y="183000"/>
                    <a:pt x="1157364" y="142096"/>
                  </a:cubicBezTo>
                  <a:cubicBezTo>
                    <a:pt x="1142268" y="126569"/>
                    <a:pt x="1134576" y="134908"/>
                    <a:pt x="1125805" y="144612"/>
                  </a:cubicBezTo>
                  <a:cubicBezTo>
                    <a:pt x="1079151" y="195868"/>
                    <a:pt x="1032353" y="246835"/>
                    <a:pt x="987064" y="299313"/>
                  </a:cubicBezTo>
                  <a:cubicBezTo>
                    <a:pt x="933933" y="360632"/>
                    <a:pt x="884022" y="424676"/>
                    <a:pt x="837540" y="491179"/>
                  </a:cubicBezTo>
                  <a:cubicBezTo>
                    <a:pt x="780627" y="571605"/>
                    <a:pt x="729982" y="656303"/>
                    <a:pt x="686074" y="744508"/>
                  </a:cubicBezTo>
                  <a:cubicBezTo>
                    <a:pt x="660698" y="796697"/>
                    <a:pt x="642942" y="851763"/>
                    <a:pt x="623676" y="906469"/>
                  </a:cubicBezTo>
                  <a:cubicBezTo>
                    <a:pt x="621247" y="911731"/>
                    <a:pt x="622210" y="917934"/>
                    <a:pt x="626120" y="922212"/>
                  </a:cubicBezTo>
                  <a:cubicBezTo>
                    <a:pt x="683055" y="872897"/>
                    <a:pt x="739630" y="823296"/>
                    <a:pt x="796851" y="774485"/>
                  </a:cubicBezTo>
                  <a:cubicBezTo>
                    <a:pt x="851342" y="728046"/>
                    <a:pt x="907413" y="683404"/>
                    <a:pt x="961185" y="636103"/>
                  </a:cubicBezTo>
                  <a:cubicBezTo>
                    <a:pt x="1014956" y="588801"/>
                    <a:pt x="1069015" y="545022"/>
                    <a:pt x="1124152" y="500308"/>
                  </a:cubicBezTo>
                  <a:cubicBezTo>
                    <a:pt x="1138530" y="488878"/>
                    <a:pt x="1148019" y="486794"/>
                    <a:pt x="1161390" y="501818"/>
                  </a:cubicBezTo>
                  <a:cubicBezTo>
                    <a:pt x="1231839" y="580534"/>
                    <a:pt x="1305163" y="656374"/>
                    <a:pt x="1371730" y="738685"/>
                  </a:cubicBezTo>
                  <a:cubicBezTo>
                    <a:pt x="1466118" y="855429"/>
                    <a:pt x="1553676" y="976271"/>
                    <a:pt x="1620531" y="1111274"/>
                  </a:cubicBezTo>
                  <a:cubicBezTo>
                    <a:pt x="1628366" y="1127017"/>
                    <a:pt x="1629157" y="1136650"/>
                    <a:pt x="1615714" y="1150309"/>
                  </a:cubicBezTo>
                  <a:cubicBezTo>
                    <a:pt x="1524152" y="1242000"/>
                    <a:pt x="1426422" y="1327315"/>
                    <a:pt x="1323207" y="1405651"/>
                  </a:cubicBezTo>
                  <a:cubicBezTo>
                    <a:pt x="1284819" y="1435268"/>
                    <a:pt x="1244131" y="1461722"/>
                    <a:pt x="1206175" y="1493353"/>
                  </a:cubicBezTo>
                  <a:cubicBezTo>
                    <a:pt x="1172697" y="1461744"/>
                    <a:pt x="1142426" y="1426900"/>
                    <a:pt x="1115813" y="1389332"/>
                  </a:cubicBezTo>
                  <a:cubicBezTo>
                    <a:pt x="1104024" y="1372511"/>
                    <a:pt x="1108624" y="1364603"/>
                    <a:pt x="1120630" y="1354108"/>
                  </a:cubicBezTo>
                  <a:cubicBezTo>
                    <a:pt x="1210438" y="1276664"/>
                    <a:pt x="1297061" y="1195763"/>
                    <a:pt x="1380500" y="1111418"/>
                  </a:cubicBezTo>
                  <a:cubicBezTo>
                    <a:pt x="1390176" y="1103539"/>
                    <a:pt x="1392563" y="1089744"/>
                    <a:pt x="1386108" y="1079069"/>
                  </a:cubicBezTo>
                  <a:cubicBezTo>
                    <a:pt x="1357648" y="1017412"/>
                    <a:pt x="1320913" y="959924"/>
                    <a:pt x="1276912" y="908194"/>
                  </a:cubicBezTo>
                  <a:cubicBezTo>
                    <a:pt x="1240781" y="865285"/>
                    <a:pt x="1201129" y="825459"/>
                    <a:pt x="1158370" y="789149"/>
                  </a:cubicBezTo>
                  <a:cubicBezTo>
                    <a:pt x="1148162" y="780667"/>
                    <a:pt x="1141405" y="777935"/>
                    <a:pt x="1128250" y="783758"/>
                  </a:cubicBezTo>
                  <a:cubicBezTo>
                    <a:pt x="1033215" y="825596"/>
                    <a:pt x="950186" y="885837"/>
                    <a:pt x="868810" y="949098"/>
                  </a:cubicBezTo>
                  <a:cubicBezTo>
                    <a:pt x="767162" y="1028173"/>
                    <a:pt x="677304" y="1119613"/>
                    <a:pt x="586439" y="1210190"/>
                  </a:cubicBezTo>
                  <a:cubicBezTo>
                    <a:pt x="570121" y="1226437"/>
                    <a:pt x="560200" y="1248578"/>
                    <a:pt x="538490" y="1261302"/>
                  </a:cubicBezTo>
                  <a:cubicBezTo>
                    <a:pt x="492210" y="1180487"/>
                    <a:pt x="452291" y="1096200"/>
                    <a:pt x="419086" y="1009195"/>
                  </a:cubicBezTo>
                  <a:cubicBezTo>
                    <a:pt x="387744" y="928265"/>
                    <a:pt x="361735" y="845372"/>
                    <a:pt x="341233" y="761041"/>
                  </a:cubicBezTo>
                  <a:cubicBezTo>
                    <a:pt x="334547" y="732287"/>
                    <a:pt x="356114" y="723876"/>
                    <a:pt x="366825" y="711152"/>
                  </a:cubicBezTo>
                  <a:cubicBezTo>
                    <a:pt x="468473" y="591310"/>
                    <a:pt x="576814" y="477305"/>
                    <a:pt x="691322" y="369690"/>
                  </a:cubicBezTo>
                  <a:cubicBezTo>
                    <a:pt x="780533" y="285295"/>
                    <a:pt x="872333" y="203703"/>
                    <a:pt x="968948" y="127504"/>
                  </a:cubicBezTo>
                  <a:cubicBezTo>
                    <a:pt x="1020851" y="86621"/>
                    <a:pt x="1073472" y="46652"/>
                    <a:pt x="1126812" y="7596"/>
                  </a:cubicBezTo>
                  <a:cubicBezTo>
                    <a:pt x="1133246" y="2888"/>
                    <a:pt x="1138512" y="282"/>
                    <a:pt x="1143913" y="21"/>
                  </a:cubicBezTo>
                  <a:close/>
                </a:path>
              </a:pathLst>
            </a:custGeom>
            <a:solidFill>
              <a:srgbClr val="CFA726"/>
            </a:solidFill>
            <a:ln w="7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80525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卡通人物&#10;&#10;中度可信度描述已自动生成">
            <a:extLst>
              <a:ext uri="{FF2B5EF4-FFF2-40B4-BE49-F238E27FC236}">
                <a16:creationId xmlns:a16="http://schemas.microsoft.com/office/drawing/2014/main" id="{37F86815-5445-C650-1388-BA39123587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000"/>
          <a:stretch>
            <a:fillRect/>
          </a:stretch>
        </p:blipFill>
        <p:spPr>
          <a:xfrm>
            <a:off x="684028" y="216119"/>
            <a:ext cx="3600000" cy="5832033"/>
          </a:xfrm>
          <a:custGeom>
            <a:avLst/>
            <a:gdLst>
              <a:gd name="connsiteX0" fmla="*/ 0 w 3600000"/>
              <a:gd name="connsiteY0" fmla="*/ 0 h 5832033"/>
              <a:gd name="connsiteX1" fmla="*/ 3517160 w 3600000"/>
              <a:gd name="connsiteY1" fmla="*/ 0 h 5832033"/>
              <a:gd name="connsiteX2" fmla="*/ 3593509 w 3600000"/>
              <a:gd name="connsiteY2" fmla="*/ 50607 h 5832033"/>
              <a:gd name="connsiteX3" fmla="*/ 3600000 w 3600000"/>
              <a:gd name="connsiteY3" fmla="*/ 82761 h 5832033"/>
              <a:gd name="connsiteX4" fmla="*/ 3600000 w 3600000"/>
              <a:gd name="connsiteY4" fmla="*/ 5749272 h 5832033"/>
              <a:gd name="connsiteX5" fmla="*/ 3593509 w 3600000"/>
              <a:gd name="connsiteY5" fmla="*/ 5781426 h 5832033"/>
              <a:gd name="connsiteX6" fmla="*/ 3517160 w 3600000"/>
              <a:gd name="connsiteY6" fmla="*/ 5832033 h 5832033"/>
              <a:gd name="connsiteX7" fmla="*/ 0 w 3600000"/>
              <a:gd name="connsiteY7" fmla="*/ 5832033 h 583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5832033">
                <a:moveTo>
                  <a:pt x="0" y="0"/>
                </a:moveTo>
                <a:lnTo>
                  <a:pt x="3517160" y="0"/>
                </a:lnTo>
                <a:cubicBezTo>
                  <a:pt x="3551482" y="0"/>
                  <a:pt x="3580930" y="20868"/>
                  <a:pt x="3593509" y="50607"/>
                </a:cubicBezTo>
                <a:lnTo>
                  <a:pt x="3600000" y="82761"/>
                </a:lnTo>
                <a:lnTo>
                  <a:pt x="3600000" y="5749272"/>
                </a:lnTo>
                <a:lnTo>
                  <a:pt x="3593509" y="5781426"/>
                </a:lnTo>
                <a:cubicBezTo>
                  <a:pt x="3580930" y="5811166"/>
                  <a:pt x="3551482" y="5832033"/>
                  <a:pt x="3517160" y="5832033"/>
                </a:cubicBezTo>
                <a:lnTo>
                  <a:pt x="0" y="5832033"/>
                </a:lnTo>
                <a:close/>
              </a:path>
            </a:pathLst>
          </a:custGeom>
        </p:spPr>
      </p:pic>
      <p:sp>
        <p:nvSpPr>
          <p:cNvPr id="6" name="4级件：技能描述框(字)">
            <a:extLst>
              <a:ext uri="{FF2B5EF4-FFF2-40B4-BE49-F238E27FC236}">
                <a16:creationId xmlns:a16="http://schemas.microsoft.com/office/drawing/2014/main" id="{87A6AF82-0F49-DF58-D041-CB85A0B10E00}"/>
              </a:ext>
            </a:extLst>
          </p:cNvPr>
          <p:cNvSpPr txBox="1"/>
          <p:nvPr/>
        </p:nvSpPr>
        <p:spPr>
          <a:xfrm>
            <a:off x="684003" y="3536729"/>
            <a:ext cx="3600022" cy="2331407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700" dirty="0">
                <a:ln w="6350">
                  <a:solidFill>
                    <a:srgbClr val="7BB42D"/>
                  </a:solidFill>
                </a:ln>
                <a:solidFill>
                  <a:srgbClr val="B6D98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浮梦</a:t>
            </a:r>
            <a:endParaRPr lang="en-US" altLang="zh-CN" sz="1700" dirty="0">
              <a:ln w="6350">
                <a:solidFill>
                  <a:srgbClr val="7BB42D"/>
                </a:solidFill>
              </a:ln>
              <a:solidFill>
                <a:srgbClr val="B6D98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b="1" dirty="0">
                <a:latin typeface="MiSans" panose="00000500000000000000" pitchFamily="2" charset="-122"/>
                <a:ea typeface="MiSans" panose="00000500000000000000" pitchFamily="2" charset="-122"/>
              </a:rPr>
              <a:t>锁定技，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当你成为此技能未记录的基本牌或锦囊牌的目标时，记录此牌名。</a:t>
            </a:r>
            <a:endParaRPr lang="en-US" altLang="zh-CN" sz="1050" dirty="0">
              <a:latin typeface="MiSans" panose="00000500000000000000" pitchFamily="2" charset="-122"/>
              <a:ea typeface="MiSans" panose="00000500000000000000" pitchFamily="2" charset="-122"/>
            </a:endParaRPr>
          </a:p>
          <a:p>
            <a:r>
              <a:rPr lang="zh-CN" altLang="en-US" sz="1700" dirty="0">
                <a:ln w="6350">
                  <a:solidFill>
                    <a:srgbClr val="7BB42D"/>
                  </a:solidFill>
                </a:ln>
                <a:solidFill>
                  <a:srgbClr val="B6D98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心景</a:t>
            </a:r>
            <a:endParaRPr lang="en-US" altLang="zh-CN" sz="1700" dirty="0">
              <a:ln w="6350">
                <a:solidFill>
                  <a:srgbClr val="7BB42D"/>
                </a:solidFill>
              </a:ln>
              <a:solidFill>
                <a:srgbClr val="B6D98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准备阶段，你可以选择一种牌名记录；游戏开始时，记录闪，桃，酒。每回合限四次，每种牌名限两次，你可以移除一个记录的牌名，将一张牌视为这一牌名使用或打出（此牌视为无花色），之后摸一张牌。</a:t>
            </a:r>
            <a:endParaRPr lang="en-US" altLang="zh-CN" sz="1050" dirty="0">
              <a:latin typeface="MiSans" panose="00000500000000000000" pitchFamily="2" charset="-122"/>
              <a:ea typeface="MiSans" panose="00000500000000000000" pitchFamily="2" charset="-122"/>
            </a:endParaRPr>
          </a:p>
          <a:p>
            <a:r>
              <a:rPr lang="zh-CN" altLang="en-US" sz="1700" dirty="0">
                <a:ln w="6350">
                  <a:solidFill>
                    <a:srgbClr val="7BB42D"/>
                  </a:solidFill>
                </a:ln>
                <a:solidFill>
                  <a:srgbClr val="B6D98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蕴种</a:t>
            </a:r>
            <a:endParaRPr lang="en-US" altLang="zh-CN" sz="1700" dirty="0">
              <a:ln w="6350">
                <a:solidFill>
                  <a:srgbClr val="7BB42D"/>
                </a:solidFill>
              </a:ln>
              <a:solidFill>
                <a:srgbClr val="B6D98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出牌阶段限一次，你可以令至多两名角色获得“蕴种”标记，有“蕴种”标记的角色受到伤害后，你可以对所有其他有“蕴种”标记的角色造成一点伤害，之后移除全部“蕴种”标记。</a:t>
            </a:r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8C317281-C96B-0D37-9098-C480170CCC8E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mzerh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A317B1C2-1466-9BF3-28D5-00F4CA11267A}"/>
              </a:ext>
            </a:extLst>
          </p:cNvPr>
          <p:cNvGrpSpPr/>
          <p:nvPr/>
        </p:nvGrpSpPr>
        <p:grpSpPr>
          <a:xfrm>
            <a:off x="180025" y="216103"/>
            <a:ext cx="4104023" cy="5832050"/>
            <a:chOff x="180025" y="216103"/>
            <a:chExt cx="4104023" cy="5832050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E60A9381-7450-C76A-2112-7E9B33600144}"/>
                </a:ext>
              </a:extLst>
            </p:cNvPr>
            <p:cNvSpPr/>
            <p:nvPr/>
          </p:nvSpPr>
          <p:spPr>
            <a:xfrm>
              <a:off x="180025" y="216120"/>
              <a:ext cx="504003" cy="5832033"/>
            </a:xfrm>
            <a:custGeom>
              <a:avLst/>
              <a:gdLst>
                <a:gd name="connsiteX0" fmla="*/ 41430 w 252000"/>
                <a:gd name="connsiteY0" fmla="*/ 0 h 2916000"/>
                <a:gd name="connsiteX1" fmla="*/ 252000 w 252000"/>
                <a:gd name="connsiteY1" fmla="*/ 0 h 2916000"/>
                <a:gd name="connsiteX2" fmla="*/ 252000 w 252000"/>
                <a:gd name="connsiteY2" fmla="*/ 2916000 h 2916000"/>
                <a:gd name="connsiteX3" fmla="*/ 41430 w 252000"/>
                <a:gd name="connsiteY3" fmla="*/ 2916000 h 2916000"/>
                <a:gd name="connsiteX4" fmla="*/ 0 w 252000"/>
                <a:gd name="connsiteY4" fmla="*/ 2874570 h 2916000"/>
                <a:gd name="connsiteX5" fmla="*/ 0 w 252000"/>
                <a:gd name="connsiteY5" fmla="*/ 41430 h 2916000"/>
                <a:gd name="connsiteX6" fmla="*/ 41430 w 252000"/>
                <a:gd name="connsiteY6" fmla="*/ 0 h 29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000" h="2916000">
                  <a:moveTo>
                    <a:pt x="41430" y="0"/>
                  </a:moveTo>
                  <a:lnTo>
                    <a:pt x="252000" y="0"/>
                  </a:lnTo>
                  <a:lnTo>
                    <a:pt x="252000" y="2916000"/>
                  </a:lnTo>
                  <a:lnTo>
                    <a:pt x="41430" y="2916000"/>
                  </a:lnTo>
                  <a:cubicBezTo>
                    <a:pt x="18549" y="2916000"/>
                    <a:pt x="0" y="2897451"/>
                    <a:pt x="0" y="2874570"/>
                  </a:cubicBezTo>
                  <a:lnTo>
                    <a:pt x="0" y="41430"/>
                  </a:lnTo>
                  <a:cubicBezTo>
                    <a:pt x="0" y="18549"/>
                    <a:pt x="18549" y="0"/>
                    <a:pt x="41430" y="0"/>
                  </a:cubicBezTo>
                  <a:close/>
                </a:path>
              </a:pathLst>
            </a:custGeom>
            <a:solidFill>
              <a:srgbClr val="7BB42D"/>
            </a:solidFill>
            <a:ln>
              <a:solidFill>
                <a:srgbClr val="7BB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>
                <a:solidFill>
                  <a:schemeClr val="bg1"/>
                </a:solidFill>
              </a:endParaRP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6D02670B-5314-648E-5D22-1603F092964B}"/>
                </a:ext>
              </a:extLst>
            </p:cNvPr>
            <p:cNvSpPr/>
            <p:nvPr/>
          </p:nvSpPr>
          <p:spPr>
            <a:xfrm>
              <a:off x="180025" y="216103"/>
              <a:ext cx="4104023" cy="5832033"/>
            </a:xfrm>
            <a:prstGeom prst="roundRect">
              <a:avLst>
                <a:gd name="adj" fmla="val 2019"/>
              </a:avLst>
            </a:prstGeom>
            <a:noFill/>
            <a:ln>
              <a:solidFill>
                <a:srgbClr val="7BB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 dirty="0">
                <a:solidFill>
                  <a:schemeClr val="bg1"/>
                </a:solidFill>
              </a:endParaRPr>
            </a:p>
          </p:txBody>
        </p:sp>
      </p:grpSp>
      <p:sp>
        <p:nvSpPr>
          <p:cNvPr id="54" name="任意多边形: 形状 53">
            <a:extLst>
              <a:ext uri="{FF2B5EF4-FFF2-40B4-BE49-F238E27FC236}">
                <a16:creationId xmlns:a16="http://schemas.microsoft.com/office/drawing/2014/main" id="{3FA0A100-D263-DE2D-302C-A38AF679C9AD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DE444377-4406-29DE-FA4F-47CC6783D48F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AEC00A47-738B-6341-1844-20E109C88A4D}"/>
              </a:ext>
            </a:extLst>
          </p:cNvPr>
          <p:cNvGrpSpPr/>
          <p:nvPr/>
        </p:nvGrpSpPr>
        <p:grpSpPr>
          <a:xfrm>
            <a:off x="123868" y="82833"/>
            <a:ext cx="616309" cy="700454"/>
            <a:chOff x="3741842" y="172833"/>
            <a:chExt cx="616309" cy="700454"/>
          </a:xfrm>
        </p:grpSpPr>
        <p:grpSp>
          <p:nvGrpSpPr>
            <p:cNvPr id="83" name="2级件：*须弥神之眼底框">
              <a:extLst>
                <a:ext uri="{FF2B5EF4-FFF2-40B4-BE49-F238E27FC236}">
                  <a16:creationId xmlns:a16="http://schemas.microsoft.com/office/drawing/2014/main" id="{B9754104-067E-C903-8955-9F06D2F6F00A}"/>
                </a:ext>
              </a:extLst>
            </p:cNvPr>
            <p:cNvGrpSpPr/>
            <p:nvPr/>
          </p:nvGrpSpPr>
          <p:grpSpPr>
            <a:xfrm>
              <a:off x="3741842" y="172833"/>
              <a:ext cx="616309" cy="700454"/>
              <a:chOff x="230928" y="573753"/>
              <a:chExt cx="4026958" cy="4576765"/>
            </a:xfr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effectLst>
              <a:glow rad="25400">
                <a:srgbClr val="D7D7D7">
                  <a:alpha val="10000"/>
                </a:srgbClr>
              </a:glow>
              <a:outerShdw blurRad="12700" sx="80000" sy="80000" algn="ct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brightRoom" dir="t"/>
            </a:scene3d>
          </p:grpSpPr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5A1CDFB4-90AE-C5CC-C331-539973A5C78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30928" y="573753"/>
                <a:ext cx="4026958" cy="4576765"/>
              </a:xfrm>
              <a:custGeom>
                <a:avLst/>
                <a:gdLst>
                  <a:gd name="connsiteX0" fmla="*/ 2013480 w 4026958"/>
                  <a:gd name="connsiteY0" fmla="*/ 4004008 h 4576766"/>
                  <a:gd name="connsiteX1" fmla="*/ 1923480 w 4026958"/>
                  <a:gd name="connsiteY1" fmla="*/ 4184008 h 4576766"/>
                  <a:gd name="connsiteX2" fmla="*/ 2013480 w 4026958"/>
                  <a:gd name="connsiteY2" fmla="*/ 4304008 h 4576766"/>
                  <a:gd name="connsiteX3" fmla="*/ 2103480 w 4026958"/>
                  <a:gd name="connsiteY3" fmla="*/ 4184008 h 4576766"/>
                  <a:gd name="connsiteX4" fmla="*/ 2602857 w 4026958"/>
                  <a:gd name="connsiteY4" fmla="*/ 3880309 h 4576766"/>
                  <a:gd name="connsiteX5" fmla="*/ 2627313 w 4026958"/>
                  <a:gd name="connsiteY5" fmla="*/ 3900487 h 4576766"/>
                  <a:gd name="connsiteX6" fmla="*/ 2732754 w 4026958"/>
                  <a:gd name="connsiteY6" fmla="*/ 4155045 h 4576766"/>
                  <a:gd name="connsiteX7" fmla="*/ 2704463 w 4026958"/>
                  <a:gd name="connsiteY7" fmla="*/ 4295174 h 4576766"/>
                  <a:gd name="connsiteX8" fmla="*/ 2673151 w 4026958"/>
                  <a:gd name="connsiteY8" fmla="*/ 4352862 h 4576766"/>
                  <a:gd name="connsiteX9" fmla="*/ 2639091 w 4026958"/>
                  <a:gd name="connsiteY9" fmla="*/ 4356295 h 4576766"/>
                  <a:gd name="connsiteX10" fmla="*/ 2331209 w 4026958"/>
                  <a:gd name="connsiteY10" fmla="*/ 4182969 h 4576766"/>
                  <a:gd name="connsiteX11" fmla="*/ 2321542 w 4026958"/>
                  <a:gd name="connsiteY11" fmla="*/ 4158346 h 4576766"/>
                  <a:gd name="connsiteX12" fmla="*/ 2344399 w 4026958"/>
                  <a:gd name="connsiteY12" fmla="*/ 4141103 h 4576766"/>
                  <a:gd name="connsiteX13" fmla="*/ 2395466 w 4026958"/>
                  <a:gd name="connsiteY13" fmla="*/ 4112796 h 4576766"/>
                  <a:gd name="connsiteX14" fmla="*/ 2455972 w 4026958"/>
                  <a:gd name="connsiteY14" fmla="*/ 4085285 h 4576766"/>
                  <a:gd name="connsiteX15" fmla="*/ 2527639 w 4026958"/>
                  <a:gd name="connsiteY15" fmla="*/ 4105246 h 4576766"/>
                  <a:gd name="connsiteX16" fmla="*/ 2553504 w 4026958"/>
                  <a:gd name="connsiteY16" fmla="*/ 4141719 h 4576766"/>
                  <a:gd name="connsiteX17" fmla="*/ 2555205 w 4026958"/>
                  <a:gd name="connsiteY17" fmla="*/ 4170911 h 4576766"/>
                  <a:gd name="connsiteX18" fmla="*/ 2515965 w 4026958"/>
                  <a:gd name="connsiteY18" fmla="*/ 4212625 h 4576766"/>
                  <a:gd name="connsiteX19" fmla="*/ 2505154 w 4026958"/>
                  <a:gd name="connsiteY19" fmla="*/ 4229290 h 4576766"/>
                  <a:gd name="connsiteX20" fmla="*/ 2505970 w 4026958"/>
                  <a:gd name="connsiteY20" fmla="*/ 4235745 h 4576766"/>
                  <a:gd name="connsiteX21" fmla="*/ 2531969 w 4026958"/>
                  <a:gd name="connsiteY21" fmla="*/ 4241799 h 4576766"/>
                  <a:gd name="connsiteX22" fmla="*/ 2580937 w 4026958"/>
                  <a:gd name="connsiteY22" fmla="*/ 4215745 h 4576766"/>
                  <a:gd name="connsiteX23" fmla="*/ 2599576 w 4026958"/>
                  <a:gd name="connsiteY23" fmla="*/ 4183984 h 4576766"/>
                  <a:gd name="connsiteX24" fmla="*/ 2553915 w 4026958"/>
                  <a:gd name="connsiteY24" fmla="*/ 4078879 h 4576766"/>
                  <a:gd name="connsiteX25" fmla="*/ 2470175 w 4026958"/>
                  <a:gd name="connsiteY25" fmla="*/ 4045144 h 4576766"/>
                  <a:gd name="connsiteX26" fmla="*/ 2374658 w 4026958"/>
                  <a:gd name="connsiteY26" fmla="*/ 4075486 h 4576766"/>
                  <a:gd name="connsiteX27" fmla="*/ 2307456 w 4026958"/>
                  <a:gd name="connsiteY27" fmla="*/ 4122466 h 4576766"/>
                  <a:gd name="connsiteX28" fmla="*/ 2286405 w 4026958"/>
                  <a:gd name="connsiteY28" fmla="*/ 4068848 h 4576766"/>
                  <a:gd name="connsiteX29" fmla="*/ 2279582 w 4026958"/>
                  <a:gd name="connsiteY29" fmla="*/ 4001166 h 4576766"/>
                  <a:gd name="connsiteX30" fmla="*/ 2314677 w 4026958"/>
                  <a:gd name="connsiteY30" fmla="*/ 4012060 h 4576766"/>
                  <a:gd name="connsiteX31" fmla="*/ 2369092 w 4026958"/>
                  <a:gd name="connsiteY31" fmla="*/ 4017545 h 4576766"/>
                  <a:gd name="connsiteX32" fmla="*/ 2592980 w 4026958"/>
                  <a:gd name="connsiteY32" fmla="*/ 3898505 h 4576766"/>
                  <a:gd name="connsiteX33" fmla="*/ 1424103 w 4026958"/>
                  <a:gd name="connsiteY33" fmla="*/ 3880309 h 4576766"/>
                  <a:gd name="connsiteX34" fmla="*/ 1433980 w 4026958"/>
                  <a:gd name="connsiteY34" fmla="*/ 3898505 h 4576766"/>
                  <a:gd name="connsiteX35" fmla="*/ 1657868 w 4026958"/>
                  <a:gd name="connsiteY35" fmla="*/ 4017545 h 4576766"/>
                  <a:gd name="connsiteX36" fmla="*/ 1712283 w 4026958"/>
                  <a:gd name="connsiteY36" fmla="*/ 4012060 h 4576766"/>
                  <a:gd name="connsiteX37" fmla="*/ 1747378 w 4026958"/>
                  <a:gd name="connsiteY37" fmla="*/ 4001166 h 4576766"/>
                  <a:gd name="connsiteX38" fmla="*/ 1740555 w 4026958"/>
                  <a:gd name="connsiteY38" fmla="*/ 4068848 h 4576766"/>
                  <a:gd name="connsiteX39" fmla="*/ 1719505 w 4026958"/>
                  <a:gd name="connsiteY39" fmla="*/ 4122466 h 4576766"/>
                  <a:gd name="connsiteX40" fmla="*/ 1652302 w 4026958"/>
                  <a:gd name="connsiteY40" fmla="*/ 4075486 h 4576766"/>
                  <a:gd name="connsiteX41" fmla="*/ 1556785 w 4026958"/>
                  <a:gd name="connsiteY41" fmla="*/ 4045144 h 4576766"/>
                  <a:gd name="connsiteX42" fmla="*/ 1473045 w 4026958"/>
                  <a:gd name="connsiteY42" fmla="*/ 4078879 h 4576766"/>
                  <a:gd name="connsiteX43" fmla="*/ 1427384 w 4026958"/>
                  <a:gd name="connsiteY43" fmla="*/ 4183984 h 4576766"/>
                  <a:gd name="connsiteX44" fmla="*/ 1446023 w 4026958"/>
                  <a:gd name="connsiteY44" fmla="*/ 4215745 h 4576766"/>
                  <a:gd name="connsiteX45" fmla="*/ 1494991 w 4026958"/>
                  <a:gd name="connsiteY45" fmla="*/ 4241799 h 4576766"/>
                  <a:gd name="connsiteX46" fmla="*/ 1520991 w 4026958"/>
                  <a:gd name="connsiteY46" fmla="*/ 4235745 h 4576766"/>
                  <a:gd name="connsiteX47" fmla="*/ 1521806 w 4026958"/>
                  <a:gd name="connsiteY47" fmla="*/ 4229290 h 4576766"/>
                  <a:gd name="connsiteX48" fmla="*/ 1510996 w 4026958"/>
                  <a:gd name="connsiteY48" fmla="*/ 4212625 h 4576766"/>
                  <a:gd name="connsiteX49" fmla="*/ 1471755 w 4026958"/>
                  <a:gd name="connsiteY49" fmla="*/ 4170911 h 4576766"/>
                  <a:gd name="connsiteX50" fmla="*/ 1473456 w 4026958"/>
                  <a:gd name="connsiteY50" fmla="*/ 4141719 h 4576766"/>
                  <a:gd name="connsiteX51" fmla="*/ 1499321 w 4026958"/>
                  <a:gd name="connsiteY51" fmla="*/ 4105246 h 4576766"/>
                  <a:gd name="connsiteX52" fmla="*/ 1570989 w 4026958"/>
                  <a:gd name="connsiteY52" fmla="*/ 4085285 h 4576766"/>
                  <a:gd name="connsiteX53" fmla="*/ 1631494 w 4026958"/>
                  <a:gd name="connsiteY53" fmla="*/ 4112796 h 4576766"/>
                  <a:gd name="connsiteX54" fmla="*/ 1682561 w 4026958"/>
                  <a:gd name="connsiteY54" fmla="*/ 4141103 h 4576766"/>
                  <a:gd name="connsiteX55" fmla="*/ 1705418 w 4026958"/>
                  <a:gd name="connsiteY55" fmla="*/ 4158346 h 4576766"/>
                  <a:gd name="connsiteX56" fmla="*/ 1695751 w 4026958"/>
                  <a:gd name="connsiteY56" fmla="*/ 4182969 h 4576766"/>
                  <a:gd name="connsiteX57" fmla="*/ 1387869 w 4026958"/>
                  <a:gd name="connsiteY57" fmla="*/ 4356295 h 4576766"/>
                  <a:gd name="connsiteX58" fmla="*/ 1353809 w 4026958"/>
                  <a:gd name="connsiteY58" fmla="*/ 4352862 h 4576766"/>
                  <a:gd name="connsiteX59" fmla="*/ 1322497 w 4026958"/>
                  <a:gd name="connsiteY59" fmla="*/ 4295174 h 4576766"/>
                  <a:gd name="connsiteX60" fmla="*/ 1294206 w 4026958"/>
                  <a:gd name="connsiteY60" fmla="*/ 4155045 h 4576766"/>
                  <a:gd name="connsiteX61" fmla="*/ 1399647 w 4026958"/>
                  <a:gd name="connsiteY61" fmla="*/ 3900487 h 4576766"/>
                  <a:gd name="connsiteX62" fmla="*/ 1840680 w 4026958"/>
                  <a:gd name="connsiteY62" fmla="*/ 3812479 h 4576766"/>
                  <a:gd name="connsiteX63" fmla="*/ 2013480 w 4026958"/>
                  <a:gd name="connsiteY63" fmla="*/ 3956479 h 4576766"/>
                  <a:gd name="connsiteX64" fmla="*/ 2186280 w 4026958"/>
                  <a:gd name="connsiteY64" fmla="*/ 3812479 h 4576766"/>
                  <a:gd name="connsiteX65" fmla="*/ 3465490 w 4026958"/>
                  <a:gd name="connsiteY65" fmla="*/ 3063269 h 4576766"/>
                  <a:gd name="connsiteX66" fmla="*/ 3429619 w 4026958"/>
                  <a:gd name="connsiteY66" fmla="*/ 3067420 h 4576766"/>
                  <a:gd name="connsiteX67" fmla="*/ 3402831 w 4026958"/>
                  <a:gd name="connsiteY67" fmla="*/ 3088728 h 4576766"/>
                  <a:gd name="connsiteX68" fmla="*/ 3404453 w 4026958"/>
                  <a:gd name="connsiteY68" fmla="*/ 3097049 h 4576766"/>
                  <a:gd name="connsiteX69" fmla="*/ 3426168 w 4026958"/>
                  <a:gd name="connsiteY69" fmla="*/ 3110443 h 4576766"/>
                  <a:gd name="connsiteX70" fmla="*/ 3494558 w 4026958"/>
                  <a:gd name="connsiteY70" fmla="*/ 3137433 h 4576766"/>
                  <a:gd name="connsiteX71" fmla="*/ 3508561 w 4026958"/>
                  <a:gd name="connsiteY71" fmla="*/ 3172137 h 4576766"/>
                  <a:gd name="connsiteX72" fmla="*/ 3498820 w 4026958"/>
                  <a:gd name="connsiteY72" fmla="*/ 3228756 h 4576766"/>
                  <a:gd name="connsiteX73" fmla="*/ 3426981 w 4026958"/>
                  <a:gd name="connsiteY73" fmla="*/ 3291261 h 4576766"/>
                  <a:gd name="connsiteX74" fmla="*/ 3341543 w 4026958"/>
                  <a:gd name="connsiteY74" fmla="*/ 3291261 h 4576766"/>
                  <a:gd name="connsiteX75" fmla="*/ 3267065 w 4026958"/>
                  <a:gd name="connsiteY75" fmla="*/ 3286593 h 4576766"/>
                  <a:gd name="connsiteX76" fmla="*/ 3261179 w 4026958"/>
                  <a:gd name="connsiteY76" fmla="*/ 3250471 h 4576766"/>
                  <a:gd name="connsiteX77" fmla="*/ 3236015 w 4026958"/>
                  <a:gd name="connsiteY77" fmla="*/ 3163004 h 4576766"/>
                  <a:gd name="connsiteX78" fmla="*/ 3200095 w 4026958"/>
                  <a:gd name="connsiteY78" fmla="*/ 3169700 h 4576766"/>
                  <a:gd name="connsiteX79" fmla="*/ 3149969 w 4026958"/>
                  <a:gd name="connsiteY79" fmla="*/ 3259805 h 4576766"/>
                  <a:gd name="connsiteX80" fmla="*/ 3094567 w 4026958"/>
                  <a:gd name="connsiteY80" fmla="*/ 3324137 h 4576766"/>
                  <a:gd name="connsiteX81" fmla="*/ 3036527 w 4026958"/>
                  <a:gd name="connsiteY81" fmla="*/ 3390296 h 4576766"/>
                  <a:gd name="connsiteX82" fmla="*/ 2987821 w 4026958"/>
                  <a:gd name="connsiteY82" fmla="*/ 3444074 h 4576766"/>
                  <a:gd name="connsiteX83" fmla="*/ 2956974 w 4026958"/>
                  <a:gd name="connsiteY83" fmla="*/ 3480400 h 4576766"/>
                  <a:gd name="connsiteX84" fmla="*/ 2981530 w 4026958"/>
                  <a:gd name="connsiteY84" fmla="*/ 3498056 h 4576766"/>
                  <a:gd name="connsiteX85" fmla="*/ 3039367 w 4026958"/>
                  <a:gd name="connsiteY85" fmla="*/ 3469035 h 4576766"/>
                  <a:gd name="connsiteX86" fmla="*/ 3145505 w 4026958"/>
                  <a:gd name="connsiteY86" fmla="*/ 3402065 h 4576766"/>
                  <a:gd name="connsiteX87" fmla="*/ 3189136 w 4026958"/>
                  <a:gd name="connsiteY87" fmla="*/ 3363913 h 4576766"/>
                  <a:gd name="connsiteX88" fmla="*/ 3244133 w 4026958"/>
                  <a:gd name="connsiteY88" fmla="*/ 3318861 h 4576766"/>
                  <a:gd name="connsiteX89" fmla="*/ 3338905 w 4026958"/>
                  <a:gd name="connsiteY89" fmla="*/ 3348287 h 4576766"/>
                  <a:gd name="connsiteX90" fmla="*/ 3464727 w 4026958"/>
                  <a:gd name="connsiteY90" fmla="*/ 3331443 h 4576766"/>
                  <a:gd name="connsiteX91" fmla="*/ 3542858 w 4026958"/>
                  <a:gd name="connsiteY91" fmla="*/ 3246411 h 4576766"/>
                  <a:gd name="connsiteX92" fmla="*/ 3539814 w 4026958"/>
                  <a:gd name="connsiteY92" fmla="*/ 3098064 h 4576766"/>
                  <a:gd name="connsiteX93" fmla="*/ 3500647 w 4026958"/>
                  <a:gd name="connsiteY93" fmla="*/ 3071479 h 4576766"/>
                  <a:gd name="connsiteX94" fmla="*/ 3465490 w 4026958"/>
                  <a:gd name="connsiteY94" fmla="*/ 3063269 h 4576766"/>
                  <a:gd name="connsiteX95" fmla="*/ 561470 w 4026958"/>
                  <a:gd name="connsiteY95" fmla="*/ 3063269 h 4576766"/>
                  <a:gd name="connsiteX96" fmla="*/ 526313 w 4026958"/>
                  <a:gd name="connsiteY96" fmla="*/ 3071479 h 4576766"/>
                  <a:gd name="connsiteX97" fmla="*/ 487146 w 4026958"/>
                  <a:gd name="connsiteY97" fmla="*/ 3098064 h 4576766"/>
                  <a:gd name="connsiteX98" fmla="*/ 484103 w 4026958"/>
                  <a:gd name="connsiteY98" fmla="*/ 3246411 h 4576766"/>
                  <a:gd name="connsiteX99" fmla="*/ 562234 w 4026958"/>
                  <a:gd name="connsiteY99" fmla="*/ 3331443 h 4576766"/>
                  <a:gd name="connsiteX100" fmla="*/ 688056 w 4026958"/>
                  <a:gd name="connsiteY100" fmla="*/ 3348287 h 4576766"/>
                  <a:gd name="connsiteX101" fmla="*/ 782828 w 4026958"/>
                  <a:gd name="connsiteY101" fmla="*/ 3318861 h 4576766"/>
                  <a:gd name="connsiteX102" fmla="*/ 837824 w 4026958"/>
                  <a:gd name="connsiteY102" fmla="*/ 3363913 h 4576766"/>
                  <a:gd name="connsiteX103" fmla="*/ 881455 w 4026958"/>
                  <a:gd name="connsiteY103" fmla="*/ 3402065 h 4576766"/>
                  <a:gd name="connsiteX104" fmla="*/ 987593 w 4026958"/>
                  <a:gd name="connsiteY104" fmla="*/ 3469035 h 4576766"/>
                  <a:gd name="connsiteX105" fmla="*/ 1045430 w 4026958"/>
                  <a:gd name="connsiteY105" fmla="*/ 3498056 h 4576766"/>
                  <a:gd name="connsiteX106" fmla="*/ 1069986 w 4026958"/>
                  <a:gd name="connsiteY106" fmla="*/ 3480400 h 4576766"/>
                  <a:gd name="connsiteX107" fmla="*/ 1039139 w 4026958"/>
                  <a:gd name="connsiteY107" fmla="*/ 3444074 h 4576766"/>
                  <a:gd name="connsiteX108" fmla="*/ 990433 w 4026958"/>
                  <a:gd name="connsiteY108" fmla="*/ 3390296 h 4576766"/>
                  <a:gd name="connsiteX109" fmla="*/ 932393 w 4026958"/>
                  <a:gd name="connsiteY109" fmla="*/ 3324137 h 4576766"/>
                  <a:gd name="connsiteX110" fmla="*/ 876991 w 4026958"/>
                  <a:gd name="connsiteY110" fmla="*/ 3259805 h 4576766"/>
                  <a:gd name="connsiteX111" fmla="*/ 826865 w 4026958"/>
                  <a:gd name="connsiteY111" fmla="*/ 3169700 h 4576766"/>
                  <a:gd name="connsiteX112" fmla="*/ 790945 w 4026958"/>
                  <a:gd name="connsiteY112" fmla="*/ 3163004 h 4576766"/>
                  <a:gd name="connsiteX113" fmla="*/ 765781 w 4026958"/>
                  <a:gd name="connsiteY113" fmla="*/ 3250471 h 4576766"/>
                  <a:gd name="connsiteX114" fmla="*/ 759896 w 4026958"/>
                  <a:gd name="connsiteY114" fmla="*/ 3286593 h 4576766"/>
                  <a:gd name="connsiteX115" fmla="*/ 685417 w 4026958"/>
                  <a:gd name="connsiteY115" fmla="*/ 3291261 h 4576766"/>
                  <a:gd name="connsiteX116" fmla="*/ 599980 w 4026958"/>
                  <a:gd name="connsiteY116" fmla="*/ 3291261 h 4576766"/>
                  <a:gd name="connsiteX117" fmla="*/ 528140 w 4026958"/>
                  <a:gd name="connsiteY117" fmla="*/ 3228756 h 4576766"/>
                  <a:gd name="connsiteX118" fmla="*/ 518399 w 4026958"/>
                  <a:gd name="connsiteY118" fmla="*/ 3172137 h 4576766"/>
                  <a:gd name="connsiteX119" fmla="*/ 532402 w 4026958"/>
                  <a:gd name="connsiteY119" fmla="*/ 3137433 h 4576766"/>
                  <a:gd name="connsiteX120" fmla="*/ 600792 w 4026958"/>
                  <a:gd name="connsiteY120" fmla="*/ 3110443 h 4576766"/>
                  <a:gd name="connsiteX121" fmla="*/ 622507 w 4026958"/>
                  <a:gd name="connsiteY121" fmla="*/ 3097049 h 4576766"/>
                  <a:gd name="connsiteX122" fmla="*/ 624130 w 4026958"/>
                  <a:gd name="connsiteY122" fmla="*/ 3088728 h 4576766"/>
                  <a:gd name="connsiteX123" fmla="*/ 597341 w 4026958"/>
                  <a:gd name="connsiteY123" fmla="*/ 3067420 h 4576766"/>
                  <a:gd name="connsiteX124" fmla="*/ 561470 w 4026958"/>
                  <a:gd name="connsiteY124" fmla="*/ 3063269 h 4576766"/>
                  <a:gd name="connsiteX125" fmla="*/ 2001097 w 4026958"/>
                  <a:gd name="connsiteY125" fmla="*/ 809999 h 4576766"/>
                  <a:gd name="connsiteX126" fmla="*/ 1905651 w 4026958"/>
                  <a:gd name="connsiteY126" fmla="*/ 905445 h 4576766"/>
                  <a:gd name="connsiteX127" fmla="*/ 2013480 w 4026958"/>
                  <a:gd name="connsiteY127" fmla="*/ 900000 h 4576766"/>
                  <a:gd name="connsiteX128" fmla="*/ 2095226 w 4026958"/>
                  <a:gd name="connsiteY128" fmla="*/ 904128 h 4576766"/>
                  <a:gd name="connsiteX129" fmla="*/ 2013480 w 4026958"/>
                  <a:gd name="connsiteY129" fmla="*/ 384065 h 4576766"/>
                  <a:gd name="connsiteX130" fmla="*/ 1318566 w 4026958"/>
                  <a:gd name="connsiteY130" fmla="*/ 1078979 h 4576766"/>
                  <a:gd name="connsiteX131" fmla="*/ 1327091 w 4026958"/>
                  <a:gd name="connsiteY131" fmla="*/ 1073800 h 4576766"/>
                  <a:gd name="connsiteX132" fmla="*/ 1585268 w 4026958"/>
                  <a:gd name="connsiteY132" fmla="*/ 964740 h 4576766"/>
                  <a:gd name="connsiteX133" fmla="*/ 1622337 w 4026958"/>
                  <a:gd name="connsiteY133" fmla="*/ 955208 h 4576766"/>
                  <a:gd name="connsiteX134" fmla="*/ 2013480 w 4026958"/>
                  <a:gd name="connsiteY134" fmla="*/ 564065 h 4576766"/>
                  <a:gd name="connsiteX135" fmla="*/ 2404623 w 4026958"/>
                  <a:gd name="connsiteY135" fmla="*/ 955208 h 4576766"/>
                  <a:gd name="connsiteX136" fmla="*/ 2441692 w 4026958"/>
                  <a:gd name="connsiteY136" fmla="*/ 964740 h 4576766"/>
                  <a:gd name="connsiteX137" fmla="*/ 2699870 w 4026958"/>
                  <a:gd name="connsiteY137" fmla="*/ 1073800 h 4576766"/>
                  <a:gd name="connsiteX138" fmla="*/ 2708394 w 4026958"/>
                  <a:gd name="connsiteY138" fmla="*/ 1078979 h 4576766"/>
                  <a:gd name="connsiteX139" fmla="*/ 2013480 w 4026958"/>
                  <a:gd name="connsiteY139" fmla="*/ 0 h 4576766"/>
                  <a:gd name="connsiteX140" fmla="*/ 2876018 w 4026958"/>
                  <a:gd name="connsiteY140" fmla="*/ 931987 h 4576766"/>
                  <a:gd name="connsiteX141" fmla="*/ 3556179 w 4026958"/>
                  <a:gd name="connsiteY141" fmla="*/ 2223042 h 4576766"/>
                  <a:gd name="connsiteX142" fmla="*/ 3449172 w 4026958"/>
                  <a:gd name="connsiteY142" fmla="*/ 2793940 h 4576766"/>
                  <a:gd name="connsiteX143" fmla="*/ 3406895 w 4026958"/>
                  <a:gd name="connsiteY143" fmla="*/ 2889110 h 4576766"/>
                  <a:gd name="connsiteX144" fmla="*/ 3520608 w 4026958"/>
                  <a:gd name="connsiteY144" fmla="*/ 2889110 h 4576766"/>
                  <a:gd name="connsiteX145" fmla="*/ 3597819 w 4026958"/>
                  <a:gd name="connsiteY145" fmla="*/ 2825405 h 4576766"/>
                  <a:gd name="connsiteX146" fmla="*/ 4000378 w 4026958"/>
                  <a:gd name="connsiteY146" fmla="*/ 2702440 h 4576766"/>
                  <a:gd name="connsiteX147" fmla="*/ 4026958 w 4026958"/>
                  <a:gd name="connsiteY147" fmla="*/ 2703782 h 4576766"/>
                  <a:gd name="connsiteX148" fmla="*/ 4007578 w 4026958"/>
                  <a:gd name="connsiteY148" fmla="*/ 2744012 h 4576766"/>
                  <a:gd name="connsiteX149" fmla="*/ 2817241 w 4026958"/>
                  <a:gd name="connsiteY149" fmla="*/ 3920079 h 4576766"/>
                  <a:gd name="connsiteX150" fmla="*/ 2717533 w 4026958"/>
                  <a:gd name="connsiteY150" fmla="*/ 3967368 h 4576766"/>
                  <a:gd name="connsiteX151" fmla="*/ 2689281 w 4026958"/>
                  <a:gd name="connsiteY151" fmla="*/ 3830848 h 4576766"/>
                  <a:gd name="connsiteX152" fmla="*/ 2654761 w 4026958"/>
                  <a:gd name="connsiteY152" fmla="*/ 3725006 h 4576766"/>
                  <a:gd name="connsiteX153" fmla="*/ 2623940 w 4026958"/>
                  <a:gd name="connsiteY153" fmla="*/ 3651916 h 4576766"/>
                  <a:gd name="connsiteX154" fmla="*/ 2587893 w 4026958"/>
                  <a:gd name="connsiteY154" fmla="*/ 3668494 h 4576766"/>
                  <a:gd name="connsiteX155" fmla="*/ 2519559 w 4026958"/>
                  <a:gd name="connsiteY155" fmla="*/ 3690747 h 4576766"/>
                  <a:gd name="connsiteX156" fmla="*/ 2167261 w 4026958"/>
                  <a:gd name="connsiteY156" fmla="*/ 3984328 h 4576766"/>
                  <a:gd name="connsiteX157" fmla="*/ 2283480 w 4026958"/>
                  <a:gd name="connsiteY157" fmla="*/ 4216766 h 4576766"/>
                  <a:gd name="connsiteX158" fmla="*/ 2013480 w 4026958"/>
                  <a:gd name="connsiteY158" fmla="*/ 4576766 h 4576766"/>
                  <a:gd name="connsiteX159" fmla="*/ 1743480 w 4026958"/>
                  <a:gd name="connsiteY159" fmla="*/ 4216766 h 4576766"/>
                  <a:gd name="connsiteX160" fmla="*/ 1859699 w 4026958"/>
                  <a:gd name="connsiteY160" fmla="*/ 3984328 h 4576766"/>
                  <a:gd name="connsiteX161" fmla="*/ 1507402 w 4026958"/>
                  <a:gd name="connsiteY161" fmla="*/ 3690747 h 4576766"/>
                  <a:gd name="connsiteX162" fmla="*/ 1439067 w 4026958"/>
                  <a:gd name="connsiteY162" fmla="*/ 3668494 h 4576766"/>
                  <a:gd name="connsiteX163" fmla="*/ 1403019 w 4026958"/>
                  <a:gd name="connsiteY163" fmla="*/ 3651916 h 4576766"/>
                  <a:gd name="connsiteX164" fmla="*/ 1372198 w 4026958"/>
                  <a:gd name="connsiteY164" fmla="*/ 3725006 h 4576766"/>
                  <a:gd name="connsiteX165" fmla="*/ 1337677 w 4026958"/>
                  <a:gd name="connsiteY165" fmla="*/ 3830848 h 4576766"/>
                  <a:gd name="connsiteX166" fmla="*/ 1309425 w 4026958"/>
                  <a:gd name="connsiteY166" fmla="*/ 3967368 h 4576766"/>
                  <a:gd name="connsiteX167" fmla="*/ 1209717 w 4026958"/>
                  <a:gd name="connsiteY167" fmla="*/ 3920079 h 4576766"/>
                  <a:gd name="connsiteX168" fmla="*/ 19380 w 4026958"/>
                  <a:gd name="connsiteY168" fmla="*/ 2744012 h 4576766"/>
                  <a:gd name="connsiteX169" fmla="*/ 0 w 4026958"/>
                  <a:gd name="connsiteY169" fmla="*/ 2703782 h 4576766"/>
                  <a:gd name="connsiteX170" fmla="*/ 26580 w 4026958"/>
                  <a:gd name="connsiteY170" fmla="*/ 2702440 h 4576766"/>
                  <a:gd name="connsiteX171" fmla="*/ 429139 w 4026958"/>
                  <a:gd name="connsiteY171" fmla="*/ 2825405 h 4576766"/>
                  <a:gd name="connsiteX172" fmla="*/ 506350 w 4026958"/>
                  <a:gd name="connsiteY172" fmla="*/ 2889110 h 4576766"/>
                  <a:gd name="connsiteX173" fmla="*/ 620065 w 4026958"/>
                  <a:gd name="connsiteY173" fmla="*/ 2889110 h 4576766"/>
                  <a:gd name="connsiteX174" fmla="*/ 577788 w 4026958"/>
                  <a:gd name="connsiteY174" fmla="*/ 2793940 h 4576766"/>
                  <a:gd name="connsiteX175" fmla="*/ 470781 w 4026958"/>
                  <a:gd name="connsiteY175" fmla="*/ 2223042 h 4576766"/>
                  <a:gd name="connsiteX176" fmla="*/ 1150942 w 4026958"/>
                  <a:gd name="connsiteY176" fmla="*/ 931987 h 4576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</a:cxnLst>
                <a:rect l="l" t="t" r="r" b="b"/>
                <a:pathLst>
                  <a:path w="4026958" h="4576766">
                    <a:moveTo>
                      <a:pt x="2013480" y="4004008"/>
                    </a:moveTo>
                    <a:lnTo>
                      <a:pt x="1923480" y="4184008"/>
                    </a:lnTo>
                    <a:lnTo>
                      <a:pt x="2013480" y="4304008"/>
                    </a:lnTo>
                    <a:lnTo>
                      <a:pt x="2103480" y="4184008"/>
                    </a:lnTo>
                    <a:close/>
                    <a:moveTo>
                      <a:pt x="2602857" y="3880309"/>
                    </a:moveTo>
                    <a:lnTo>
                      <a:pt x="2627313" y="3900487"/>
                    </a:lnTo>
                    <a:cubicBezTo>
                      <a:pt x="2692460" y="3965634"/>
                      <a:pt x="2732754" y="4055634"/>
                      <a:pt x="2732754" y="4155045"/>
                    </a:cubicBezTo>
                    <a:cubicBezTo>
                      <a:pt x="2732754" y="4204751"/>
                      <a:pt x="2722680" y="4252104"/>
                      <a:pt x="2704463" y="4295174"/>
                    </a:cubicBezTo>
                    <a:lnTo>
                      <a:pt x="2673151" y="4352862"/>
                    </a:lnTo>
                    <a:lnTo>
                      <a:pt x="2639091" y="4356295"/>
                    </a:lnTo>
                    <a:cubicBezTo>
                      <a:pt x="2508614" y="4356295"/>
                      <a:pt x="2394348" y="4286882"/>
                      <a:pt x="2331209" y="4182969"/>
                    </a:cubicBezTo>
                    <a:lnTo>
                      <a:pt x="2321542" y="4158346"/>
                    </a:lnTo>
                    <a:lnTo>
                      <a:pt x="2344399" y="4141103"/>
                    </a:lnTo>
                    <a:cubicBezTo>
                      <a:pt x="2360516" y="4130125"/>
                      <a:pt x="2377619" y="4120635"/>
                      <a:pt x="2395466" y="4112796"/>
                    </a:cubicBezTo>
                    <a:cubicBezTo>
                      <a:pt x="2439357" y="4095332"/>
                      <a:pt x="2435239" y="4087904"/>
                      <a:pt x="2455972" y="4085285"/>
                    </a:cubicBezTo>
                    <a:cubicBezTo>
                      <a:pt x="2481533" y="4082514"/>
                      <a:pt x="2507189" y="4089646"/>
                      <a:pt x="2527639" y="4105246"/>
                    </a:cubicBezTo>
                    <a:cubicBezTo>
                      <a:pt x="2539756" y="4114505"/>
                      <a:pt x="2548794" y="4127213"/>
                      <a:pt x="2553504" y="4141719"/>
                    </a:cubicBezTo>
                    <a:cubicBezTo>
                      <a:pt x="2557107" y="4151039"/>
                      <a:pt x="2557698" y="4161236"/>
                      <a:pt x="2555205" y="4170911"/>
                    </a:cubicBezTo>
                    <a:cubicBezTo>
                      <a:pt x="2545999" y="4188009"/>
                      <a:pt x="2532477" y="4202394"/>
                      <a:pt x="2515965" y="4212625"/>
                    </a:cubicBezTo>
                    <a:cubicBezTo>
                      <a:pt x="2510072" y="4216311"/>
                      <a:pt x="2506113" y="4222412"/>
                      <a:pt x="2505154" y="4229290"/>
                    </a:cubicBezTo>
                    <a:cubicBezTo>
                      <a:pt x="2504735" y="4231468"/>
                      <a:pt x="2505022" y="4233739"/>
                      <a:pt x="2505970" y="4235745"/>
                    </a:cubicBezTo>
                    <a:cubicBezTo>
                      <a:pt x="2510650" y="4244491"/>
                      <a:pt x="2527078" y="4242417"/>
                      <a:pt x="2531969" y="4241799"/>
                    </a:cubicBezTo>
                    <a:cubicBezTo>
                      <a:pt x="2550784" y="4238966"/>
                      <a:pt x="2568064" y="4229771"/>
                      <a:pt x="2580937" y="4215745"/>
                    </a:cubicBezTo>
                    <a:cubicBezTo>
                      <a:pt x="2589493" y="4206717"/>
                      <a:pt x="2595869" y="4195857"/>
                      <a:pt x="2599576" y="4183984"/>
                    </a:cubicBezTo>
                    <a:cubicBezTo>
                      <a:pt x="2614744" y="4132594"/>
                      <a:pt x="2555630" y="4081443"/>
                      <a:pt x="2553915" y="4078879"/>
                    </a:cubicBezTo>
                    <a:cubicBezTo>
                      <a:pt x="2530452" y="4058772"/>
                      <a:pt x="2501038" y="4046908"/>
                      <a:pt x="2470175" y="4045144"/>
                    </a:cubicBezTo>
                    <a:cubicBezTo>
                      <a:pt x="2433936" y="4042963"/>
                      <a:pt x="2408356" y="4057521"/>
                      <a:pt x="2374658" y="4075486"/>
                    </a:cubicBezTo>
                    <a:lnTo>
                      <a:pt x="2307456" y="4122466"/>
                    </a:lnTo>
                    <a:lnTo>
                      <a:pt x="2286405" y="4068848"/>
                    </a:lnTo>
                    <a:lnTo>
                      <a:pt x="2279582" y="4001166"/>
                    </a:lnTo>
                    <a:lnTo>
                      <a:pt x="2314677" y="4012060"/>
                    </a:lnTo>
                    <a:cubicBezTo>
                      <a:pt x="2332254" y="4015656"/>
                      <a:pt x="2350452" y="4017545"/>
                      <a:pt x="2369092" y="4017545"/>
                    </a:cubicBezTo>
                    <a:cubicBezTo>
                      <a:pt x="2462290" y="4017545"/>
                      <a:pt x="2544459" y="3970325"/>
                      <a:pt x="2592980" y="3898505"/>
                    </a:cubicBezTo>
                    <a:close/>
                    <a:moveTo>
                      <a:pt x="1424103" y="3880309"/>
                    </a:moveTo>
                    <a:lnTo>
                      <a:pt x="1433980" y="3898505"/>
                    </a:lnTo>
                    <a:cubicBezTo>
                      <a:pt x="1482501" y="3970325"/>
                      <a:pt x="1564670" y="4017545"/>
                      <a:pt x="1657868" y="4017545"/>
                    </a:cubicBezTo>
                    <a:cubicBezTo>
                      <a:pt x="1676508" y="4017545"/>
                      <a:pt x="1694706" y="4015656"/>
                      <a:pt x="1712283" y="4012060"/>
                    </a:cubicBezTo>
                    <a:lnTo>
                      <a:pt x="1747378" y="4001166"/>
                    </a:lnTo>
                    <a:lnTo>
                      <a:pt x="1740555" y="4068848"/>
                    </a:lnTo>
                    <a:lnTo>
                      <a:pt x="1719505" y="4122466"/>
                    </a:lnTo>
                    <a:lnTo>
                      <a:pt x="1652302" y="4075486"/>
                    </a:lnTo>
                    <a:cubicBezTo>
                      <a:pt x="1618605" y="4057521"/>
                      <a:pt x="1593024" y="4042963"/>
                      <a:pt x="1556785" y="4045144"/>
                    </a:cubicBezTo>
                    <a:cubicBezTo>
                      <a:pt x="1525922" y="4046908"/>
                      <a:pt x="1496508" y="4058772"/>
                      <a:pt x="1473045" y="4078879"/>
                    </a:cubicBezTo>
                    <a:cubicBezTo>
                      <a:pt x="1471330" y="4081443"/>
                      <a:pt x="1412216" y="4132594"/>
                      <a:pt x="1427384" y="4183984"/>
                    </a:cubicBezTo>
                    <a:cubicBezTo>
                      <a:pt x="1431091" y="4195857"/>
                      <a:pt x="1437467" y="4206717"/>
                      <a:pt x="1446023" y="4215745"/>
                    </a:cubicBezTo>
                    <a:cubicBezTo>
                      <a:pt x="1458896" y="4229771"/>
                      <a:pt x="1476176" y="4238966"/>
                      <a:pt x="1494991" y="4241799"/>
                    </a:cubicBezTo>
                    <a:cubicBezTo>
                      <a:pt x="1499882" y="4242417"/>
                      <a:pt x="1516311" y="4244491"/>
                      <a:pt x="1520991" y="4235745"/>
                    </a:cubicBezTo>
                    <a:cubicBezTo>
                      <a:pt x="1521939" y="4233739"/>
                      <a:pt x="1522225" y="4231468"/>
                      <a:pt x="1521806" y="4229290"/>
                    </a:cubicBezTo>
                    <a:cubicBezTo>
                      <a:pt x="1520847" y="4222412"/>
                      <a:pt x="1516888" y="4216311"/>
                      <a:pt x="1510996" y="4212625"/>
                    </a:cubicBezTo>
                    <a:cubicBezTo>
                      <a:pt x="1494483" y="4202394"/>
                      <a:pt x="1480961" y="4188009"/>
                      <a:pt x="1471755" y="4170911"/>
                    </a:cubicBezTo>
                    <a:cubicBezTo>
                      <a:pt x="1469262" y="4161236"/>
                      <a:pt x="1469853" y="4151039"/>
                      <a:pt x="1473456" y="4141719"/>
                    </a:cubicBezTo>
                    <a:cubicBezTo>
                      <a:pt x="1478167" y="4127213"/>
                      <a:pt x="1487204" y="4114505"/>
                      <a:pt x="1499321" y="4105246"/>
                    </a:cubicBezTo>
                    <a:cubicBezTo>
                      <a:pt x="1519771" y="4089646"/>
                      <a:pt x="1545427" y="4082514"/>
                      <a:pt x="1570989" y="4085285"/>
                    </a:cubicBezTo>
                    <a:cubicBezTo>
                      <a:pt x="1591721" y="4087904"/>
                      <a:pt x="1587604" y="4095332"/>
                      <a:pt x="1631494" y="4112796"/>
                    </a:cubicBezTo>
                    <a:cubicBezTo>
                      <a:pt x="1649341" y="4120635"/>
                      <a:pt x="1666444" y="4130125"/>
                      <a:pt x="1682561" y="4141103"/>
                    </a:cubicBezTo>
                    <a:lnTo>
                      <a:pt x="1705418" y="4158346"/>
                    </a:lnTo>
                    <a:lnTo>
                      <a:pt x="1695751" y="4182969"/>
                    </a:lnTo>
                    <a:cubicBezTo>
                      <a:pt x="1632612" y="4286882"/>
                      <a:pt x="1518347" y="4356295"/>
                      <a:pt x="1387869" y="4356295"/>
                    </a:cubicBezTo>
                    <a:lnTo>
                      <a:pt x="1353809" y="4352862"/>
                    </a:lnTo>
                    <a:lnTo>
                      <a:pt x="1322497" y="4295174"/>
                    </a:lnTo>
                    <a:cubicBezTo>
                      <a:pt x="1304280" y="4252104"/>
                      <a:pt x="1294206" y="4204751"/>
                      <a:pt x="1294206" y="4155045"/>
                    </a:cubicBezTo>
                    <a:cubicBezTo>
                      <a:pt x="1294206" y="4055634"/>
                      <a:pt x="1334500" y="3965634"/>
                      <a:pt x="1399647" y="3900487"/>
                    </a:cubicBezTo>
                    <a:close/>
                    <a:moveTo>
                      <a:pt x="1840680" y="3812479"/>
                    </a:moveTo>
                    <a:lnTo>
                      <a:pt x="2013480" y="3956479"/>
                    </a:lnTo>
                    <a:lnTo>
                      <a:pt x="2186280" y="3812479"/>
                    </a:lnTo>
                    <a:close/>
                    <a:moveTo>
                      <a:pt x="3465490" y="3063269"/>
                    </a:moveTo>
                    <a:cubicBezTo>
                      <a:pt x="3453474" y="3062584"/>
                      <a:pt x="3441338" y="3063960"/>
                      <a:pt x="3429619" y="3067420"/>
                    </a:cubicBezTo>
                    <a:cubicBezTo>
                      <a:pt x="3423732" y="3069651"/>
                      <a:pt x="3403642" y="3076349"/>
                      <a:pt x="3402831" y="3088728"/>
                    </a:cubicBezTo>
                    <a:cubicBezTo>
                      <a:pt x="3402567" y="3091589"/>
                      <a:pt x="3403134" y="3094491"/>
                      <a:pt x="3404453" y="3097049"/>
                    </a:cubicBezTo>
                    <a:cubicBezTo>
                      <a:pt x="3409446" y="3104415"/>
                      <a:pt x="3417340" y="3109286"/>
                      <a:pt x="3426168" y="3110443"/>
                    </a:cubicBezTo>
                    <a:cubicBezTo>
                      <a:pt x="3456204" y="3117546"/>
                      <a:pt x="3480758" y="3123228"/>
                      <a:pt x="3494558" y="3137433"/>
                    </a:cubicBezTo>
                    <a:cubicBezTo>
                      <a:pt x="3502758" y="3147235"/>
                      <a:pt x="3507648" y="3159391"/>
                      <a:pt x="3508561" y="3172137"/>
                    </a:cubicBezTo>
                    <a:cubicBezTo>
                      <a:pt x="3511138" y="3191557"/>
                      <a:pt x="3507729" y="3211304"/>
                      <a:pt x="3498820" y="3228756"/>
                    </a:cubicBezTo>
                    <a:cubicBezTo>
                      <a:pt x="3483823" y="3258060"/>
                      <a:pt x="3458090" y="3280445"/>
                      <a:pt x="3426981" y="3291261"/>
                    </a:cubicBezTo>
                    <a:cubicBezTo>
                      <a:pt x="3401410" y="3299175"/>
                      <a:pt x="3402221" y="3288826"/>
                      <a:pt x="3341543" y="3291261"/>
                    </a:cubicBezTo>
                    <a:cubicBezTo>
                      <a:pt x="3298317" y="3293290"/>
                      <a:pt x="3278429" y="3299581"/>
                      <a:pt x="3267065" y="3286593"/>
                    </a:cubicBezTo>
                    <a:cubicBezTo>
                      <a:pt x="3260977" y="3279897"/>
                      <a:pt x="3262803" y="3273606"/>
                      <a:pt x="3261179" y="3250471"/>
                    </a:cubicBezTo>
                    <a:cubicBezTo>
                      <a:pt x="3258946" y="3215971"/>
                      <a:pt x="3256512" y="3171933"/>
                      <a:pt x="3236015" y="3163004"/>
                    </a:cubicBezTo>
                    <a:cubicBezTo>
                      <a:pt x="3223636" y="3159797"/>
                      <a:pt x="3210485" y="3162233"/>
                      <a:pt x="3200095" y="3169700"/>
                    </a:cubicBezTo>
                    <a:cubicBezTo>
                      <a:pt x="3171074" y="3186951"/>
                      <a:pt x="3176554" y="3215564"/>
                      <a:pt x="3149969" y="3259805"/>
                    </a:cubicBezTo>
                    <a:cubicBezTo>
                      <a:pt x="3148548" y="3262038"/>
                      <a:pt x="3129675" y="3282737"/>
                      <a:pt x="3094567" y="3324137"/>
                    </a:cubicBezTo>
                    <a:cubicBezTo>
                      <a:pt x="3045455" y="3380351"/>
                      <a:pt x="3042818" y="3383395"/>
                      <a:pt x="3036527" y="3390296"/>
                    </a:cubicBezTo>
                    <a:cubicBezTo>
                      <a:pt x="3021205" y="3409026"/>
                      <a:pt x="3004949" y="3426987"/>
                      <a:pt x="2987821" y="3444074"/>
                    </a:cubicBezTo>
                    <a:cubicBezTo>
                      <a:pt x="2968948" y="3460918"/>
                      <a:pt x="2954945" y="3469644"/>
                      <a:pt x="2956974" y="3480400"/>
                    </a:cubicBezTo>
                    <a:cubicBezTo>
                      <a:pt x="2959004" y="3491155"/>
                      <a:pt x="2970977" y="3496432"/>
                      <a:pt x="2981530" y="3498056"/>
                    </a:cubicBezTo>
                    <a:cubicBezTo>
                      <a:pt x="3001824" y="3501099"/>
                      <a:pt x="3014812" y="3487300"/>
                      <a:pt x="3039367" y="3469035"/>
                    </a:cubicBezTo>
                    <a:cubicBezTo>
                      <a:pt x="3090914" y="3430477"/>
                      <a:pt x="3097814" y="3440827"/>
                      <a:pt x="3145505" y="3402065"/>
                    </a:cubicBezTo>
                    <a:cubicBezTo>
                      <a:pt x="3160319" y="3389889"/>
                      <a:pt x="3158695" y="3389686"/>
                      <a:pt x="3189136" y="3363913"/>
                    </a:cubicBezTo>
                    <a:cubicBezTo>
                      <a:pt x="3212068" y="3343619"/>
                      <a:pt x="3231144" y="3329008"/>
                      <a:pt x="3244133" y="3318861"/>
                    </a:cubicBezTo>
                    <a:cubicBezTo>
                      <a:pt x="3273579" y="3334568"/>
                      <a:pt x="3305745" y="3344553"/>
                      <a:pt x="3338905" y="3348287"/>
                    </a:cubicBezTo>
                    <a:cubicBezTo>
                      <a:pt x="3381562" y="3356283"/>
                      <a:pt x="3425661" y="3350377"/>
                      <a:pt x="3464727" y="3331443"/>
                    </a:cubicBezTo>
                    <a:cubicBezTo>
                      <a:pt x="3499287" y="3312285"/>
                      <a:pt x="3526704" y="3282454"/>
                      <a:pt x="3542858" y="3246411"/>
                    </a:cubicBezTo>
                    <a:cubicBezTo>
                      <a:pt x="3545292" y="3241338"/>
                      <a:pt x="3585069" y="3149406"/>
                      <a:pt x="3539814" y="3098064"/>
                    </a:cubicBezTo>
                    <a:cubicBezTo>
                      <a:pt x="3528997" y="3086293"/>
                      <a:pt x="3515583" y="3077201"/>
                      <a:pt x="3500647" y="3071479"/>
                    </a:cubicBezTo>
                    <a:cubicBezTo>
                      <a:pt x="3489404" y="3066699"/>
                      <a:pt x="3477506" y="3063955"/>
                      <a:pt x="3465490" y="3063269"/>
                    </a:cubicBezTo>
                    <a:close/>
                    <a:moveTo>
                      <a:pt x="561470" y="3063269"/>
                    </a:moveTo>
                    <a:cubicBezTo>
                      <a:pt x="549454" y="3063955"/>
                      <a:pt x="537556" y="3066699"/>
                      <a:pt x="526313" y="3071479"/>
                    </a:cubicBezTo>
                    <a:cubicBezTo>
                      <a:pt x="511377" y="3077201"/>
                      <a:pt x="497963" y="3086293"/>
                      <a:pt x="487146" y="3098064"/>
                    </a:cubicBezTo>
                    <a:cubicBezTo>
                      <a:pt x="441891" y="3149406"/>
                      <a:pt x="481668" y="3241338"/>
                      <a:pt x="484103" y="3246411"/>
                    </a:cubicBezTo>
                    <a:cubicBezTo>
                      <a:pt x="500256" y="3282454"/>
                      <a:pt x="527673" y="3312285"/>
                      <a:pt x="562234" y="3331443"/>
                    </a:cubicBezTo>
                    <a:cubicBezTo>
                      <a:pt x="601299" y="3350377"/>
                      <a:pt x="645398" y="3356283"/>
                      <a:pt x="688056" y="3348287"/>
                    </a:cubicBezTo>
                    <a:cubicBezTo>
                      <a:pt x="721215" y="3344553"/>
                      <a:pt x="753382" y="3334568"/>
                      <a:pt x="782828" y="3318861"/>
                    </a:cubicBezTo>
                    <a:cubicBezTo>
                      <a:pt x="795816" y="3329008"/>
                      <a:pt x="814892" y="3343619"/>
                      <a:pt x="837824" y="3363913"/>
                    </a:cubicBezTo>
                    <a:cubicBezTo>
                      <a:pt x="868265" y="3389686"/>
                      <a:pt x="866642" y="3389889"/>
                      <a:pt x="881455" y="3402065"/>
                    </a:cubicBezTo>
                    <a:cubicBezTo>
                      <a:pt x="929147" y="3440827"/>
                      <a:pt x="936046" y="3430477"/>
                      <a:pt x="987593" y="3469035"/>
                    </a:cubicBezTo>
                    <a:cubicBezTo>
                      <a:pt x="1012148" y="3487300"/>
                      <a:pt x="1025136" y="3501099"/>
                      <a:pt x="1045430" y="3498056"/>
                    </a:cubicBezTo>
                    <a:cubicBezTo>
                      <a:pt x="1055984" y="3496432"/>
                      <a:pt x="1067956" y="3491155"/>
                      <a:pt x="1069986" y="3480400"/>
                    </a:cubicBezTo>
                    <a:cubicBezTo>
                      <a:pt x="1072015" y="3469644"/>
                      <a:pt x="1058012" y="3460918"/>
                      <a:pt x="1039139" y="3444074"/>
                    </a:cubicBezTo>
                    <a:cubicBezTo>
                      <a:pt x="1022011" y="3426987"/>
                      <a:pt x="1005755" y="3409026"/>
                      <a:pt x="990433" y="3390296"/>
                    </a:cubicBezTo>
                    <a:cubicBezTo>
                      <a:pt x="984142" y="3383395"/>
                      <a:pt x="981505" y="3380351"/>
                      <a:pt x="932393" y="3324137"/>
                    </a:cubicBezTo>
                    <a:cubicBezTo>
                      <a:pt x="897285" y="3282737"/>
                      <a:pt x="878412" y="3262038"/>
                      <a:pt x="876991" y="3259805"/>
                    </a:cubicBezTo>
                    <a:cubicBezTo>
                      <a:pt x="850406" y="3215564"/>
                      <a:pt x="855886" y="3186951"/>
                      <a:pt x="826865" y="3169700"/>
                    </a:cubicBezTo>
                    <a:cubicBezTo>
                      <a:pt x="816475" y="3162233"/>
                      <a:pt x="803325" y="3159797"/>
                      <a:pt x="790945" y="3163004"/>
                    </a:cubicBezTo>
                    <a:cubicBezTo>
                      <a:pt x="770449" y="3171933"/>
                      <a:pt x="768014" y="3215971"/>
                      <a:pt x="765781" y="3250471"/>
                    </a:cubicBezTo>
                    <a:cubicBezTo>
                      <a:pt x="764158" y="3273606"/>
                      <a:pt x="765984" y="3279897"/>
                      <a:pt x="759896" y="3286593"/>
                    </a:cubicBezTo>
                    <a:cubicBezTo>
                      <a:pt x="748531" y="3299581"/>
                      <a:pt x="728643" y="3293290"/>
                      <a:pt x="685417" y="3291261"/>
                    </a:cubicBezTo>
                    <a:cubicBezTo>
                      <a:pt x="624739" y="3288826"/>
                      <a:pt x="625550" y="3299175"/>
                      <a:pt x="599980" y="3291261"/>
                    </a:cubicBezTo>
                    <a:cubicBezTo>
                      <a:pt x="568870" y="3280445"/>
                      <a:pt x="543138" y="3258060"/>
                      <a:pt x="528140" y="3228756"/>
                    </a:cubicBezTo>
                    <a:cubicBezTo>
                      <a:pt x="519231" y="3211304"/>
                      <a:pt x="515822" y="3191557"/>
                      <a:pt x="518399" y="3172137"/>
                    </a:cubicBezTo>
                    <a:cubicBezTo>
                      <a:pt x="519312" y="3159391"/>
                      <a:pt x="524203" y="3147235"/>
                      <a:pt x="532402" y="3137433"/>
                    </a:cubicBezTo>
                    <a:cubicBezTo>
                      <a:pt x="546202" y="3123228"/>
                      <a:pt x="570756" y="3117546"/>
                      <a:pt x="600792" y="3110443"/>
                    </a:cubicBezTo>
                    <a:cubicBezTo>
                      <a:pt x="609620" y="3109286"/>
                      <a:pt x="617514" y="3104415"/>
                      <a:pt x="622507" y="3097049"/>
                    </a:cubicBezTo>
                    <a:cubicBezTo>
                      <a:pt x="623826" y="3094491"/>
                      <a:pt x="624393" y="3091589"/>
                      <a:pt x="624130" y="3088728"/>
                    </a:cubicBezTo>
                    <a:cubicBezTo>
                      <a:pt x="623318" y="3076349"/>
                      <a:pt x="603228" y="3069651"/>
                      <a:pt x="597341" y="3067420"/>
                    </a:cubicBezTo>
                    <a:cubicBezTo>
                      <a:pt x="585622" y="3063960"/>
                      <a:pt x="573487" y="3062584"/>
                      <a:pt x="561470" y="3063269"/>
                    </a:cubicBezTo>
                    <a:close/>
                    <a:moveTo>
                      <a:pt x="2001097" y="809999"/>
                    </a:moveTo>
                    <a:lnTo>
                      <a:pt x="1905651" y="905445"/>
                    </a:lnTo>
                    <a:lnTo>
                      <a:pt x="2013480" y="900000"/>
                    </a:lnTo>
                    <a:lnTo>
                      <a:pt x="2095226" y="904128"/>
                    </a:lnTo>
                    <a:close/>
                    <a:moveTo>
                      <a:pt x="2013480" y="384065"/>
                    </a:moveTo>
                    <a:lnTo>
                      <a:pt x="1318566" y="1078979"/>
                    </a:lnTo>
                    <a:lnTo>
                      <a:pt x="1327091" y="1073800"/>
                    </a:lnTo>
                    <a:cubicBezTo>
                      <a:pt x="1408706" y="1029464"/>
                      <a:pt x="1495087" y="992789"/>
                      <a:pt x="1585268" y="964740"/>
                    </a:cubicBezTo>
                    <a:lnTo>
                      <a:pt x="1622337" y="955208"/>
                    </a:lnTo>
                    <a:lnTo>
                      <a:pt x="2013480" y="564065"/>
                    </a:lnTo>
                    <a:lnTo>
                      <a:pt x="2404623" y="955208"/>
                    </a:lnTo>
                    <a:lnTo>
                      <a:pt x="2441692" y="964740"/>
                    </a:lnTo>
                    <a:cubicBezTo>
                      <a:pt x="2531873" y="992789"/>
                      <a:pt x="2618254" y="1029464"/>
                      <a:pt x="2699870" y="1073800"/>
                    </a:cubicBezTo>
                    <a:lnTo>
                      <a:pt x="2708394" y="1078979"/>
                    </a:lnTo>
                    <a:close/>
                    <a:moveTo>
                      <a:pt x="2013480" y="0"/>
                    </a:moveTo>
                    <a:lnTo>
                      <a:pt x="2876018" y="931987"/>
                    </a:lnTo>
                    <a:cubicBezTo>
                      <a:pt x="3286378" y="1211784"/>
                      <a:pt x="3556179" y="1685614"/>
                      <a:pt x="3556179" y="2223042"/>
                    </a:cubicBezTo>
                    <a:cubicBezTo>
                      <a:pt x="3556179" y="2424578"/>
                      <a:pt x="3518238" y="2617170"/>
                      <a:pt x="3449172" y="2793940"/>
                    </a:cubicBezTo>
                    <a:lnTo>
                      <a:pt x="3406895" y="2889110"/>
                    </a:lnTo>
                    <a:lnTo>
                      <a:pt x="3520608" y="2889110"/>
                    </a:lnTo>
                    <a:lnTo>
                      <a:pt x="3597819" y="2825405"/>
                    </a:lnTo>
                    <a:cubicBezTo>
                      <a:pt x="3712732" y="2747771"/>
                      <a:pt x="3851261" y="2702440"/>
                      <a:pt x="4000378" y="2702440"/>
                    </a:cubicBezTo>
                    <a:lnTo>
                      <a:pt x="4026958" y="2703782"/>
                    </a:lnTo>
                    <a:lnTo>
                      <a:pt x="4007578" y="2744012"/>
                    </a:lnTo>
                    <a:cubicBezTo>
                      <a:pt x="3736020" y="3243906"/>
                      <a:pt x="3320760" y="3654409"/>
                      <a:pt x="2817241" y="3920079"/>
                    </a:cubicBezTo>
                    <a:lnTo>
                      <a:pt x="2717533" y="3967368"/>
                    </a:lnTo>
                    <a:lnTo>
                      <a:pt x="2689281" y="3830848"/>
                    </a:lnTo>
                    <a:cubicBezTo>
                      <a:pt x="2679034" y="3794508"/>
                      <a:pt x="2667499" y="3759184"/>
                      <a:pt x="2654761" y="3725006"/>
                    </a:cubicBezTo>
                    <a:lnTo>
                      <a:pt x="2623940" y="3651916"/>
                    </a:lnTo>
                    <a:lnTo>
                      <a:pt x="2587893" y="3668494"/>
                    </a:lnTo>
                    <a:lnTo>
                      <a:pt x="2519559" y="3690747"/>
                    </a:lnTo>
                    <a:lnTo>
                      <a:pt x="2167261" y="3984328"/>
                    </a:lnTo>
                    <a:lnTo>
                      <a:pt x="2283480" y="4216766"/>
                    </a:lnTo>
                    <a:lnTo>
                      <a:pt x="2013480" y="4576766"/>
                    </a:lnTo>
                    <a:lnTo>
                      <a:pt x="1743480" y="4216766"/>
                    </a:lnTo>
                    <a:lnTo>
                      <a:pt x="1859699" y="3984328"/>
                    </a:lnTo>
                    <a:lnTo>
                      <a:pt x="1507402" y="3690747"/>
                    </a:lnTo>
                    <a:lnTo>
                      <a:pt x="1439067" y="3668494"/>
                    </a:lnTo>
                    <a:lnTo>
                      <a:pt x="1403019" y="3651916"/>
                    </a:lnTo>
                    <a:lnTo>
                      <a:pt x="1372198" y="3725006"/>
                    </a:lnTo>
                    <a:cubicBezTo>
                      <a:pt x="1359460" y="3759184"/>
                      <a:pt x="1347924" y="3794508"/>
                      <a:pt x="1337677" y="3830848"/>
                    </a:cubicBezTo>
                    <a:lnTo>
                      <a:pt x="1309425" y="3967368"/>
                    </a:lnTo>
                    <a:lnTo>
                      <a:pt x="1209717" y="3920079"/>
                    </a:lnTo>
                    <a:cubicBezTo>
                      <a:pt x="706198" y="3654409"/>
                      <a:pt x="290938" y="3243906"/>
                      <a:pt x="19380" y="2744012"/>
                    </a:cubicBezTo>
                    <a:lnTo>
                      <a:pt x="0" y="2703782"/>
                    </a:lnTo>
                    <a:lnTo>
                      <a:pt x="26580" y="2702440"/>
                    </a:lnTo>
                    <a:cubicBezTo>
                      <a:pt x="175697" y="2702440"/>
                      <a:pt x="314226" y="2747771"/>
                      <a:pt x="429139" y="2825405"/>
                    </a:cubicBezTo>
                    <a:lnTo>
                      <a:pt x="506350" y="2889110"/>
                    </a:lnTo>
                    <a:lnTo>
                      <a:pt x="620065" y="2889110"/>
                    </a:lnTo>
                    <a:lnTo>
                      <a:pt x="577788" y="2793940"/>
                    </a:lnTo>
                    <a:cubicBezTo>
                      <a:pt x="508722" y="2617170"/>
                      <a:pt x="470781" y="2424578"/>
                      <a:pt x="470781" y="2223042"/>
                    </a:cubicBezTo>
                    <a:cubicBezTo>
                      <a:pt x="470781" y="1685614"/>
                      <a:pt x="740582" y="1211784"/>
                      <a:pt x="1150942" y="931987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>
                <a:extLst>
                  <a:ext uri="{FF2B5EF4-FFF2-40B4-BE49-F238E27FC236}">
                    <a16:creationId xmlns:a16="http://schemas.microsoft.com/office/drawing/2014/main" id="{5208F399-5F24-F305-A637-5284562942F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04410" y="1473759"/>
                <a:ext cx="2880001" cy="2879997"/>
              </a:xfrm>
              <a:prstGeom prst="ellipse">
                <a:avLst/>
              </a:pr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9F3E8264-041C-7305-0EF7-215FC1259B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52000" y="333000"/>
              <a:ext cx="395999" cy="396000"/>
            </a:xfrm>
            <a:prstGeom prst="ellipse">
              <a:avLst/>
            </a:prstGeom>
            <a:solidFill>
              <a:srgbClr val="7BB42D"/>
            </a:solidFill>
            <a:ln>
              <a:solidFill>
                <a:srgbClr val="7BB42D"/>
              </a:solidFill>
            </a:ln>
            <a:scene3d>
              <a:camera prst="orthographicFront"/>
              <a:lightRig rig="threePt" dir="t"/>
            </a:scene3d>
            <a:sp3d>
              <a:bevelT w="254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85" name="椭圆 84">
              <a:extLst>
                <a:ext uri="{FF2B5EF4-FFF2-40B4-BE49-F238E27FC236}">
                  <a16:creationId xmlns:a16="http://schemas.microsoft.com/office/drawing/2014/main" id="{2335CFA2-5541-FD24-C8C8-60BB382DAB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52000" y="333000"/>
              <a:ext cx="395999" cy="396000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4AA250EF-D7E5-1A9F-2CEC-D449B8BF01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85940" y="373025"/>
              <a:ext cx="328105" cy="315949"/>
            </a:xfrm>
            <a:custGeom>
              <a:avLst/>
              <a:gdLst>
                <a:gd name="connsiteX0" fmla="*/ 1596525 w 2516566"/>
                <a:gd name="connsiteY0" fmla="*/ 867297 h 2423331"/>
                <a:gd name="connsiteX1" fmla="*/ 1689160 w 2516566"/>
                <a:gd name="connsiteY1" fmla="*/ 867845 h 2423331"/>
                <a:gd name="connsiteX2" fmla="*/ 1841776 w 2516566"/>
                <a:gd name="connsiteY2" fmla="*/ 926073 h 2423331"/>
                <a:gd name="connsiteX3" fmla="*/ 1926530 w 2516566"/>
                <a:gd name="connsiteY3" fmla="*/ 1078689 h 2423331"/>
                <a:gd name="connsiteX4" fmla="*/ 1833077 w 2516566"/>
                <a:gd name="connsiteY4" fmla="*/ 1335972 h 2423331"/>
                <a:gd name="connsiteX5" fmla="*/ 1818700 w 2516566"/>
                <a:gd name="connsiteY5" fmla="*/ 1349702 h 2423331"/>
                <a:gd name="connsiteX6" fmla="*/ 1918048 w 2516566"/>
                <a:gd name="connsiteY6" fmla="*/ 1376732 h 2423331"/>
                <a:gd name="connsiteX7" fmla="*/ 1966212 w 2516566"/>
                <a:gd name="connsiteY7" fmla="*/ 1465296 h 2423331"/>
                <a:gd name="connsiteX8" fmla="*/ 1895331 w 2516566"/>
                <a:gd name="connsiteY8" fmla="*/ 1433378 h 2423331"/>
                <a:gd name="connsiteX9" fmla="*/ 1782972 w 2516566"/>
                <a:gd name="connsiteY9" fmla="*/ 1438554 h 2423331"/>
                <a:gd name="connsiteX10" fmla="*/ 1569828 w 2516566"/>
                <a:gd name="connsiteY10" fmla="*/ 1544875 h 2423331"/>
                <a:gd name="connsiteX11" fmla="*/ 1414624 w 2516566"/>
                <a:gd name="connsiteY11" fmla="*/ 1628263 h 2423331"/>
                <a:gd name="connsiteX12" fmla="*/ 1411102 w 2516566"/>
                <a:gd name="connsiteY12" fmla="*/ 1624382 h 2423331"/>
                <a:gd name="connsiteX13" fmla="*/ 1603687 w 2516566"/>
                <a:gd name="connsiteY13" fmla="*/ 1404264 h 2423331"/>
                <a:gd name="connsiteX14" fmla="*/ 1682762 w 2516566"/>
                <a:gd name="connsiteY14" fmla="*/ 1214699 h 2423331"/>
                <a:gd name="connsiteX15" fmla="*/ 1535466 w 2516566"/>
                <a:gd name="connsiteY15" fmla="*/ 1004070 h 2423331"/>
                <a:gd name="connsiteX16" fmla="*/ 1427061 w 2516566"/>
                <a:gd name="connsiteY16" fmla="*/ 993719 h 2423331"/>
                <a:gd name="connsiteX17" fmla="*/ 1509443 w 2516566"/>
                <a:gd name="connsiteY17" fmla="*/ 895378 h 2423331"/>
                <a:gd name="connsiteX18" fmla="*/ 1596525 w 2516566"/>
                <a:gd name="connsiteY18" fmla="*/ 867297 h 2423331"/>
                <a:gd name="connsiteX19" fmla="*/ 885411 w 2516566"/>
                <a:gd name="connsiteY19" fmla="*/ 862886 h 2423331"/>
                <a:gd name="connsiteX20" fmla="*/ 976689 w 2516566"/>
                <a:gd name="connsiteY20" fmla="*/ 880354 h 2423331"/>
                <a:gd name="connsiteX21" fmla="*/ 1090774 w 2516566"/>
                <a:gd name="connsiteY21" fmla="*/ 993360 h 2423331"/>
                <a:gd name="connsiteX22" fmla="*/ 948941 w 2516566"/>
                <a:gd name="connsiteY22" fmla="*/ 1014135 h 2423331"/>
                <a:gd name="connsiteX23" fmla="*/ 840464 w 2516566"/>
                <a:gd name="connsiteY23" fmla="*/ 1250858 h 2423331"/>
                <a:gd name="connsiteX24" fmla="*/ 962672 w 2516566"/>
                <a:gd name="connsiteY24" fmla="*/ 1469754 h 2423331"/>
                <a:gd name="connsiteX25" fmla="*/ 1106445 w 2516566"/>
                <a:gd name="connsiteY25" fmla="*/ 1624454 h 2423331"/>
                <a:gd name="connsiteX26" fmla="*/ 1101844 w 2516566"/>
                <a:gd name="connsiteY26" fmla="*/ 1628336 h 2423331"/>
                <a:gd name="connsiteX27" fmla="*/ 874754 w 2516566"/>
                <a:gd name="connsiteY27" fmla="*/ 1500809 h 2423331"/>
                <a:gd name="connsiteX28" fmla="*/ 659812 w 2516566"/>
                <a:gd name="connsiteY28" fmla="*/ 1428491 h 2423331"/>
                <a:gd name="connsiteX29" fmla="*/ 572829 w 2516566"/>
                <a:gd name="connsiteY29" fmla="*/ 1454873 h 2423331"/>
                <a:gd name="connsiteX30" fmla="*/ 553995 w 2516566"/>
                <a:gd name="connsiteY30" fmla="*/ 1464003 h 2423331"/>
                <a:gd name="connsiteX31" fmla="*/ 697769 w 2516566"/>
                <a:gd name="connsiteY31" fmla="*/ 1351787 h 2423331"/>
                <a:gd name="connsiteX32" fmla="*/ 620850 w 2516566"/>
                <a:gd name="connsiteY32" fmla="*/ 1247623 h 2423331"/>
                <a:gd name="connsiteX33" fmla="*/ 589148 w 2516566"/>
                <a:gd name="connsiteY33" fmla="*/ 1088826 h 2423331"/>
                <a:gd name="connsiteX34" fmla="*/ 635227 w 2516566"/>
                <a:gd name="connsiteY34" fmla="*/ 967481 h 2423331"/>
                <a:gd name="connsiteX35" fmla="*/ 793378 w 2516566"/>
                <a:gd name="connsiteY35" fmla="*/ 871296 h 2423331"/>
                <a:gd name="connsiteX36" fmla="*/ 885411 w 2516566"/>
                <a:gd name="connsiteY36" fmla="*/ 862886 h 2423331"/>
                <a:gd name="connsiteX37" fmla="*/ 2326849 w 2516566"/>
                <a:gd name="connsiteY37" fmla="*/ 482056 h 2423331"/>
                <a:gd name="connsiteX38" fmla="*/ 2415719 w 2516566"/>
                <a:gd name="connsiteY38" fmla="*/ 487133 h 2423331"/>
                <a:gd name="connsiteX39" fmla="*/ 2433260 w 2516566"/>
                <a:gd name="connsiteY39" fmla="*/ 507980 h 2423331"/>
                <a:gd name="connsiteX40" fmla="*/ 2342682 w 2516566"/>
                <a:gd name="connsiteY40" fmla="*/ 736364 h 2423331"/>
                <a:gd name="connsiteX41" fmla="*/ 2142046 w 2516566"/>
                <a:gd name="connsiteY41" fmla="*/ 791358 h 2423331"/>
                <a:gd name="connsiteX42" fmla="*/ 2121199 w 2516566"/>
                <a:gd name="connsiteY42" fmla="*/ 788267 h 2423331"/>
                <a:gd name="connsiteX43" fmla="*/ 2111926 w 2516566"/>
                <a:gd name="connsiteY43" fmla="*/ 785032 h 2423331"/>
                <a:gd name="connsiteX44" fmla="*/ 2117030 w 2516566"/>
                <a:gd name="connsiteY44" fmla="*/ 792076 h 2423331"/>
                <a:gd name="connsiteX45" fmla="*/ 2218318 w 2516566"/>
                <a:gd name="connsiteY45" fmla="*/ 998823 h 2423331"/>
                <a:gd name="connsiteX46" fmla="*/ 2245779 w 2516566"/>
                <a:gd name="connsiteY46" fmla="*/ 1151582 h 2423331"/>
                <a:gd name="connsiteX47" fmla="*/ 2250523 w 2516566"/>
                <a:gd name="connsiteY47" fmla="*/ 1255459 h 2423331"/>
                <a:gd name="connsiteX48" fmla="*/ 2247360 w 2516566"/>
                <a:gd name="connsiteY48" fmla="*/ 1309302 h 2423331"/>
                <a:gd name="connsiteX49" fmla="*/ 2338153 w 2516566"/>
                <a:gd name="connsiteY49" fmla="*/ 1260203 h 2423331"/>
                <a:gd name="connsiteX50" fmla="*/ 2398826 w 2516566"/>
                <a:gd name="connsiteY50" fmla="*/ 1269046 h 2423331"/>
                <a:gd name="connsiteX51" fmla="*/ 2510969 w 2516566"/>
                <a:gd name="connsiteY51" fmla="*/ 1364008 h 2423331"/>
                <a:gd name="connsiteX52" fmla="*/ 2506081 w 2516566"/>
                <a:gd name="connsiteY52" fmla="*/ 1387587 h 2423331"/>
                <a:gd name="connsiteX53" fmla="*/ 2389840 w 2516566"/>
                <a:gd name="connsiteY53" fmla="*/ 1441430 h 2423331"/>
                <a:gd name="connsiteX54" fmla="*/ 2255699 w 2516566"/>
                <a:gd name="connsiteY54" fmla="*/ 1386724 h 2423331"/>
                <a:gd name="connsiteX55" fmla="*/ 2237512 w 2516566"/>
                <a:gd name="connsiteY55" fmla="*/ 1360126 h 2423331"/>
                <a:gd name="connsiteX56" fmla="*/ 2174539 w 2516566"/>
                <a:gd name="connsiteY56" fmla="*/ 1541496 h 2423331"/>
                <a:gd name="connsiteX57" fmla="*/ 1965564 w 2516566"/>
                <a:gd name="connsiteY57" fmla="*/ 1791303 h 2423331"/>
                <a:gd name="connsiteX58" fmla="*/ 1619070 w 2516566"/>
                <a:gd name="connsiteY58" fmla="*/ 2006963 h 2423331"/>
                <a:gd name="connsiteX59" fmla="*/ 1493555 w 2516566"/>
                <a:gd name="connsiteY59" fmla="*/ 2077700 h 2423331"/>
                <a:gd name="connsiteX60" fmla="*/ 1371779 w 2516566"/>
                <a:gd name="connsiteY60" fmla="*/ 2219892 h 2423331"/>
                <a:gd name="connsiteX61" fmla="*/ 1264668 w 2516566"/>
                <a:gd name="connsiteY61" fmla="*/ 2415640 h 2423331"/>
                <a:gd name="connsiteX62" fmla="*/ 1255179 w 2516566"/>
                <a:gd name="connsiteY62" fmla="*/ 2423331 h 2423331"/>
                <a:gd name="connsiteX63" fmla="*/ 1235122 w 2516566"/>
                <a:gd name="connsiteY63" fmla="*/ 2372148 h 2423331"/>
                <a:gd name="connsiteX64" fmla="*/ 1106301 w 2516566"/>
                <a:gd name="connsiteY64" fmla="*/ 2167127 h 2423331"/>
                <a:gd name="connsiteX65" fmla="*/ 990707 w 2516566"/>
                <a:gd name="connsiteY65" fmla="*/ 2051102 h 2423331"/>
                <a:gd name="connsiteX66" fmla="*/ 942112 w 2516566"/>
                <a:gd name="connsiteY66" fmla="*/ 2024792 h 2423331"/>
                <a:gd name="connsiteX67" fmla="*/ 637743 w 2516566"/>
                <a:gd name="connsiteY67" fmla="*/ 1852263 h 2423331"/>
                <a:gd name="connsiteX68" fmla="*/ 471685 w 2516566"/>
                <a:gd name="connsiteY68" fmla="*/ 1721357 h 2423331"/>
                <a:gd name="connsiteX69" fmla="*/ 283629 w 2516566"/>
                <a:gd name="connsiteY69" fmla="*/ 1387299 h 2423331"/>
                <a:gd name="connsiteX70" fmla="*/ 277662 w 2516566"/>
                <a:gd name="connsiteY70" fmla="*/ 1363361 h 2423331"/>
                <a:gd name="connsiteX71" fmla="*/ 216702 w 2516566"/>
                <a:gd name="connsiteY71" fmla="*/ 1427340 h 2423331"/>
                <a:gd name="connsiteX72" fmla="*/ 94495 w 2516566"/>
                <a:gd name="connsiteY72" fmla="*/ 1433235 h 2423331"/>
                <a:gd name="connsiteX73" fmla="*/ 10675 w 2516566"/>
                <a:gd name="connsiteY73" fmla="*/ 1390103 h 2423331"/>
                <a:gd name="connsiteX74" fmla="*/ 7799 w 2516566"/>
                <a:gd name="connsiteY74" fmla="*/ 1361348 h 2423331"/>
                <a:gd name="connsiteX75" fmla="*/ 113545 w 2516566"/>
                <a:gd name="connsiteY75" fmla="*/ 1271490 h 2423331"/>
                <a:gd name="connsiteX76" fmla="*/ 259978 w 2516566"/>
                <a:gd name="connsiteY76" fmla="*/ 1301035 h 2423331"/>
                <a:gd name="connsiteX77" fmla="*/ 268748 w 2516566"/>
                <a:gd name="connsiteY77" fmla="*/ 1309015 h 2423331"/>
                <a:gd name="connsiteX78" fmla="*/ 266879 w 2516566"/>
                <a:gd name="connsiteY78" fmla="*/ 1271993 h 2423331"/>
                <a:gd name="connsiteX79" fmla="*/ 339700 w 2516566"/>
                <a:gd name="connsiteY79" fmla="*/ 890993 h 2423331"/>
                <a:gd name="connsiteX80" fmla="*/ 400013 w 2516566"/>
                <a:gd name="connsiteY80" fmla="*/ 792220 h 2423331"/>
                <a:gd name="connsiteX81" fmla="*/ 405261 w 2516566"/>
                <a:gd name="connsiteY81" fmla="*/ 785032 h 2423331"/>
                <a:gd name="connsiteX82" fmla="*/ 395916 w 2516566"/>
                <a:gd name="connsiteY82" fmla="*/ 788195 h 2423331"/>
                <a:gd name="connsiteX83" fmla="*/ 348830 w 2516566"/>
                <a:gd name="connsiteY83" fmla="*/ 794521 h 2423331"/>
                <a:gd name="connsiteX84" fmla="*/ 140358 w 2516566"/>
                <a:gd name="connsiteY84" fmla="*/ 692585 h 2423331"/>
                <a:gd name="connsiteX85" fmla="*/ 83927 w 2516566"/>
                <a:gd name="connsiteY85" fmla="*/ 515959 h 2423331"/>
                <a:gd name="connsiteX86" fmla="*/ 103840 w 2516566"/>
                <a:gd name="connsiteY86" fmla="*/ 486701 h 2423331"/>
                <a:gd name="connsiteX87" fmla="*/ 275362 w 2516566"/>
                <a:gd name="connsiteY87" fmla="*/ 492740 h 2423331"/>
                <a:gd name="connsiteX88" fmla="*/ 445158 w 2516566"/>
                <a:gd name="connsiteY88" fmla="*/ 673751 h 2423331"/>
                <a:gd name="connsiteX89" fmla="*/ 449543 w 2516566"/>
                <a:gd name="connsiteY89" fmla="*/ 729104 h 2423331"/>
                <a:gd name="connsiteX90" fmla="*/ 446309 w 2516566"/>
                <a:gd name="connsiteY90" fmla="*/ 738377 h 2423331"/>
                <a:gd name="connsiteX91" fmla="*/ 453497 w 2516566"/>
                <a:gd name="connsiteY91" fmla="*/ 733201 h 2423331"/>
                <a:gd name="connsiteX92" fmla="*/ 767786 w 2516566"/>
                <a:gd name="connsiteY92" fmla="*/ 569227 h 2423331"/>
                <a:gd name="connsiteX93" fmla="*/ 1035349 w 2516566"/>
                <a:gd name="connsiteY93" fmla="*/ 599707 h 2423331"/>
                <a:gd name="connsiteX94" fmla="*/ 1181351 w 2516566"/>
                <a:gd name="connsiteY94" fmla="*/ 682808 h 2423331"/>
                <a:gd name="connsiteX95" fmla="*/ 1193284 w 2516566"/>
                <a:gd name="connsiteY95" fmla="*/ 823419 h 2423331"/>
                <a:gd name="connsiteX96" fmla="*/ 1144257 w 2516566"/>
                <a:gd name="connsiteY96" fmla="*/ 868564 h 2423331"/>
                <a:gd name="connsiteX97" fmla="*/ 1124057 w 2516566"/>
                <a:gd name="connsiteY97" fmla="*/ 864395 h 2423331"/>
                <a:gd name="connsiteX98" fmla="*/ 889778 w 2516566"/>
                <a:gd name="connsiteY98" fmla="*/ 718752 h 2423331"/>
                <a:gd name="connsiteX99" fmla="*/ 662113 w 2516566"/>
                <a:gd name="connsiteY99" fmla="*/ 758433 h 2423331"/>
                <a:gd name="connsiteX100" fmla="*/ 450047 w 2516566"/>
                <a:gd name="connsiteY100" fmla="*/ 1022330 h 2423331"/>
                <a:gd name="connsiteX101" fmla="*/ 429343 w 2516566"/>
                <a:gd name="connsiteY101" fmla="*/ 1238781 h 2423331"/>
                <a:gd name="connsiteX102" fmla="*/ 474919 w 2516566"/>
                <a:gd name="connsiteY102" fmla="*/ 1419145 h 2423331"/>
                <a:gd name="connsiteX103" fmla="*/ 593029 w 2516566"/>
                <a:gd name="connsiteY103" fmla="*/ 1598862 h 2423331"/>
                <a:gd name="connsiteX104" fmla="*/ 798482 w 2516566"/>
                <a:gd name="connsiteY104" fmla="*/ 1735447 h 2423331"/>
                <a:gd name="connsiteX105" fmla="*/ 1128011 w 2516566"/>
                <a:gd name="connsiteY105" fmla="*/ 1910132 h 2423331"/>
                <a:gd name="connsiteX106" fmla="*/ 1201264 w 2516566"/>
                <a:gd name="connsiteY106" fmla="*/ 1976411 h 2423331"/>
                <a:gd name="connsiteX107" fmla="*/ 1258773 w 2516566"/>
                <a:gd name="connsiteY107" fmla="*/ 2055487 h 2423331"/>
                <a:gd name="connsiteX108" fmla="*/ 1328144 w 2516566"/>
                <a:gd name="connsiteY108" fmla="*/ 1964766 h 2423331"/>
                <a:gd name="connsiteX109" fmla="*/ 1512390 w 2516566"/>
                <a:gd name="connsiteY109" fmla="*/ 1832638 h 2423331"/>
                <a:gd name="connsiteX110" fmla="*/ 1765000 w 2516566"/>
                <a:gd name="connsiteY110" fmla="*/ 1714097 h 2423331"/>
                <a:gd name="connsiteX111" fmla="*/ 2058586 w 2516566"/>
                <a:gd name="connsiteY111" fmla="*/ 1376804 h 2423331"/>
                <a:gd name="connsiteX112" fmla="*/ 2087700 w 2516566"/>
                <a:gd name="connsiteY112" fmla="*/ 1125200 h 2423331"/>
                <a:gd name="connsiteX113" fmla="*/ 1932496 w 2516566"/>
                <a:gd name="connsiteY113" fmla="*/ 808036 h 2423331"/>
                <a:gd name="connsiteX114" fmla="*/ 1725965 w 2516566"/>
                <a:gd name="connsiteY114" fmla="*/ 723641 h 2423331"/>
                <a:gd name="connsiteX115" fmla="*/ 1638120 w 2516566"/>
                <a:gd name="connsiteY115" fmla="*/ 718824 h 2423331"/>
                <a:gd name="connsiteX116" fmla="*/ 1412036 w 2516566"/>
                <a:gd name="connsiteY116" fmla="*/ 826654 h 2423331"/>
                <a:gd name="connsiteX117" fmla="*/ 1396436 w 2516566"/>
                <a:gd name="connsiteY117" fmla="*/ 853827 h 2423331"/>
                <a:gd name="connsiteX118" fmla="*/ 1364734 w 2516566"/>
                <a:gd name="connsiteY118" fmla="*/ 862741 h 2423331"/>
                <a:gd name="connsiteX119" fmla="*/ 1307225 w 2516566"/>
                <a:gd name="connsiteY119" fmla="*/ 799984 h 2423331"/>
                <a:gd name="connsiteX120" fmla="*/ 1335980 w 2516566"/>
                <a:gd name="connsiteY120" fmla="*/ 682808 h 2423331"/>
                <a:gd name="connsiteX121" fmla="*/ 1621514 w 2516566"/>
                <a:gd name="connsiteY121" fmla="*/ 563692 h 2423331"/>
                <a:gd name="connsiteX122" fmla="*/ 1845154 w 2516566"/>
                <a:gd name="connsiteY122" fmla="*/ 596976 h 2423331"/>
                <a:gd name="connsiteX123" fmla="*/ 2063618 w 2516566"/>
                <a:gd name="connsiteY123" fmla="*/ 733201 h 2423331"/>
                <a:gd name="connsiteX124" fmla="*/ 2070806 w 2516566"/>
                <a:gd name="connsiteY124" fmla="*/ 738521 h 2423331"/>
                <a:gd name="connsiteX125" fmla="*/ 2067643 w 2516566"/>
                <a:gd name="connsiteY125" fmla="*/ 729175 h 2423331"/>
                <a:gd name="connsiteX126" fmla="*/ 2103587 w 2516566"/>
                <a:gd name="connsiteY126" fmla="*/ 580514 h 2423331"/>
                <a:gd name="connsiteX127" fmla="*/ 2238950 w 2516566"/>
                <a:gd name="connsiteY127" fmla="*/ 493315 h 2423331"/>
                <a:gd name="connsiteX128" fmla="*/ 2326849 w 2516566"/>
                <a:gd name="connsiteY128" fmla="*/ 482056 h 2423331"/>
                <a:gd name="connsiteX129" fmla="*/ 1256402 w 2516566"/>
                <a:gd name="connsiteY129" fmla="*/ 19 h 2423331"/>
                <a:gd name="connsiteX130" fmla="*/ 1266897 w 2516566"/>
                <a:gd name="connsiteY130" fmla="*/ 7504 h 2423331"/>
                <a:gd name="connsiteX131" fmla="*/ 1399456 w 2516566"/>
                <a:gd name="connsiteY131" fmla="*/ 184921 h 2423331"/>
                <a:gd name="connsiteX132" fmla="*/ 1323615 w 2516566"/>
                <a:gd name="connsiteY132" fmla="*/ 597120 h 2423331"/>
                <a:gd name="connsiteX133" fmla="*/ 1193141 w 2516566"/>
                <a:gd name="connsiteY133" fmla="*/ 597120 h 2423331"/>
                <a:gd name="connsiteX134" fmla="*/ 1069208 w 2516566"/>
                <a:gd name="connsiteY134" fmla="*/ 377721 h 2423331"/>
                <a:gd name="connsiteX135" fmla="*/ 1160432 w 2516566"/>
                <a:gd name="connsiteY135" fmla="*/ 115478 h 2423331"/>
                <a:gd name="connsiteX136" fmla="*/ 1247847 w 2516566"/>
                <a:gd name="connsiteY136" fmla="*/ 6067 h 2423331"/>
                <a:gd name="connsiteX137" fmla="*/ 1256402 w 2516566"/>
                <a:gd name="connsiteY137" fmla="*/ 19 h 2423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</a:cxnLst>
              <a:rect l="l" t="t" r="r" b="b"/>
              <a:pathLst>
                <a:path w="2516566" h="2423331">
                  <a:moveTo>
                    <a:pt x="1596525" y="867297"/>
                  </a:moveTo>
                  <a:cubicBezTo>
                    <a:pt x="1626475" y="863424"/>
                    <a:pt x="1657350" y="864323"/>
                    <a:pt x="1689160" y="867845"/>
                  </a:cubicBezTo>
                  <a:cubicBezTo>
                    <a:pt x="1746166" y="874243"/>
                    <a:pt x="1796415" y="890345"/>
                    <a:pt x="1841776" y="926073"/>
                  </a:cubicBezTo>
                  <a:cubicBezTo>
                    <a:pt x="1892097" y="965683"/>
                    <a:pt x="1914885" y="1018735"/>
                    <a:pt x="1926530" y="1078689"/>
                  </a:cubicBezTo>
                  <a:cubicBezTo>
                    <a:pt x="1946874" y="1182853"/>
                    <a:pt x="1896697" y="1261928"/>
                    <a:pt x="1833077" y="1335972"/>
                  </a:cubicBezTo>
                  <a:cubicBezTo>
                    <a:pt x="1829196" y="1340429"/>
                    <a:pt x="1822582" y="1342513"/>
                    <a:pt x="1818700" y="1349702"/>
                  </a:cubicBezTo>
                  <a:cubicBezTo>
                    <a:pt x="1853860" y="1347783"/>
                    <a:pt x="1888704" y="1357258"/>
                    <a:pt x="1918048" y="1376732"/>
                  </a:cubicBezTo>
                  <a:cubicBezTo>
                    <a:pt x="1946802" y="1396644"/>
                    <a:pt x="1960605" y="1427052"/>
                    <a:pt x="1966212" y="1465296"/>
                  </a:cubicBezTo>
                  <a:cubicBezTo>
                    <a:pt x="1939111" y="1456095"/>
                    <a:pt x="1920420" y="1438482"/>
                    <a:pt x="1895331" y="1433378"/>
                  </a:cubicBezTo>
                  <a:cubicBezTo>
                    <a:pt x="1857972" y="1426564"/>
                    <a:pt x="1819548" y="1428332"/>
                    <a:pt x="1782972" y="1438554"/>
                  </a:cubicBezTo>
                  <a:cubicBezTo>
                    <a:pt x="1703897" y="1458036"/>
                    <a:pt x="1637617" y="1502893"/>
                    <a:pt x="1569828" y="1544875"/>
                  </a:cubicBezTo>
                  <a:cubicBezTo>
                    <a:pt x="1519867" y="1575858"/>
                    <a:pt x="1469834" y="1606985"/>
                    <a:pt x="1414624" y="1628263"/>
                  </a:cubicBezTo>
                  <a:lnTo>
                    <a:pt x="1411102" y="1624382"/>
                  </a:lnTo>
                  <a:cubicBezTo>
                    <a:pt x="1480545" y="1555586"/>
                    <a:pt x="1548478" y="1485424"/>
                    <a:pt x="1603687" y="1404264"/>
                  </a:cubicBezTo>
                  <a:cubicBezTo>
                    <a:pt x="1643081" y="1346395"/>
                    <a:pt x="1677874" y="1285076"/>
                    <a:pt x="1682762" y="1214699"/>
                  </a:cubicBezTo>
                  <a:cubicBezTo>
                    <a:pt x="1689951" y="1118586"/>
                    <a:pt x="1647250" y="1029303"/>
                    <a:pt x="1535466" y="1004070"/>
                  </a:cubicBezTo>
                  <a:cubicBezTo>
                    <a:pt x="1500127" y="994812"/>
                    <a:pt x="1463515" y="991318"/>
                    <a:pt x="1427061" y="993719"/>
                  </a:cubicBezTo>
                  <a:cubicBezTo>
                    <a:pt x="1439282" y="946130"/>
                    <a:pt x="1470193" y="917016"/>
                    <a:pt x="1509443" y="895378"/>
                  </a:cubicBezTo>
                  <a:cubicBezTo>
                    <a:pt x="1537551" y="879815"/>
                    <a:pt x="1566575" y="871170"/>
                    <a:pt x="1596525" y="867297"/>
                  </a:cubicBezTo>
                  <a:close/>
                  <a:moveTo>
                    <a:pt x="885411" y="862886"/>
                  </a:moveTo>
                  <a:cubicBezTo>
                    <a:pt x="916125" y="863856"/>
                    <a:pt x="946713" y="869140"/>
                    <a:pt x="976689" y="880354"/>
                  </a:cubicBezTo>
                  <a:cubicBezTo>
                    <a:pt x="1030461" y="900482"/>
                    <a:pt x="1069495" y="935994"/>
                    <a:pt x="1090774" y="993360"/>
                  </a:cubicBezTo>
                  <a:cubicBezTo>
                    <a:pt x="1042574" y="990513"/>
                    <a:pt x="994302" y="997587"/>
                    <a:pt x="948941" y="1014135"/>
                  </a:cubicBezTo>
                  <a:cubicBezTo>
                    <a:pt x="853835" y="1048497"/>
                    <a:pt x="816238" y="1158843"/>
                    <a:pt x="840464" y="1250858"/>
                  </a:cubicBezTo>
                  <a:cubicBezTo>
                    <a:pt x="862533" y="1334535"/>
                    <a:pt x="910554" y="1402899"/>
                    <a:pt x="962672" y="1469754"/>
                  </a:cubicBezTo>
                  <a:cubicBezTo>
                    <a:pt x="1005804" y="1525610"/>
                    <a:pt x="1057706" y="1573630"/>
                    <a:pt x="1106445" y="1624454"/>
                  </a:cubicBezTo>
                  <a:lnTo>
                    <a:pt x="1101844" y="1628336"/>
                  </a:lnTo>
                  <a:cubicBezTo>
                    <a:pt x="1021187" y="1594549"/>
                    <a:pt x="948941" y="1546026"/>
                    <a:pt x="874754" y="1500809"/>
                  </a:cubicBezTo>
                  <a:cubicBezTo>
                    <a:pt x="808906" y="1460624"/>
                    <a:pt x="739679" y="1428922"/>
                    <a:pt x="659812" y="1428491"/>
                  </a:cubicBezTo>
                  <a:cubicBezTo>
                    <a:pt x="628836" y="1428404"/>
                    <a:pt x="598536" y="1437592"/>
                    <a:pt x="572829" y="1454873"/>
                  </a:cubicBezTo>
                  <a:cubicBezTo>
                    <a:pt x="567089" y="1458920"/>
                    <a:pt x="560727" y="1462004"/>
                    <a:pt x="553995" y="1464003"/>
                  </a:cubicBezTo>
                  <a:cubicBezTo>
                    <a:pt x="550041" y="1399305"/>
                    <a:pt x="600434" y="1359407"/>
                    <a:pt x="697769" y="1351787"/>
                  </a:cubicBezTo>
                  <a:cubicBezTo>
                    <a:pt x="668029" y="1320287"/>
                    <a:pt x="642207" y="1285314"/>
                    <a:pt x="620850" y="1247623"/>
                  </a:cubicBezTo>
                  <a:cubicBezTo>
                    <a:pt x="592742" y="1197734"/>
                    <a:pt x="580449" y="1146982"/>
                    <a:pt x="589148" y="1088826"/>
                  </a:cubicBezTo>
                  <a:cubicBezTo>
                    <a:pt x="594989" y="1045377"/>
                    <a:pt x="610757" y="1003856"/>
                    <a:pt x="635227" y="967481"/>
                  </a:cubicBezTo>
                  <a:cubicBezTo>
                    <a:pt x="673327" y="911481"/>
                    <a:pt x="730190" y="883805"/>
                    <a:pt x="793378" y="871296"/>
                  </a:cubicBezTo>
                  <a:cubicBezTo>
                    <a:pt x="823858" y="865258"/>
                    <a:pt x="854698" y="861915"/>
                    <a:pt x="885411" y="862886"/>
                  </a:cubicBezTo>
                  <a:close/>
                  <a:moveTo>
                    <a:pt x="2326849" y="482056"/>
                  </a:moveTo>
                  <a:cubicBezTo>
                    <a:pt x="2356359" y="481382"/>
                    <a:pt x="2386030" y="483431"/>
                    <a:pt x="2415719" y="487133"/>
                  </a:cubicBezTo>
                  <a:cubicBezTo>
                    <a:pt x="2430097" y="488930"/>
                    <a:pt x="2435273" y="495471"/>
                    <a:pt x="2433260" y="507980"/>
                  </a:cubicBezTo>
                  <a:cubicBezTo>
                    <a:pt x="2419673" y="590650"/>
                    <a:pt x="2402708" y="672313"/>
                    <a:pt x="2342682" y="736364"/>
                  </a:cubicBezTo>
                  <a:cubicBezTo>
                    <a:pt x="2287473" y="795383"/>
                    <a:pt x="2219181" y="810264"/>
                    <a:pt x="2142046" y="791358"/>
                  </a:cubicBezTo>
                  <a:cubicBezTo>
                    <a:pt x="2135289" y="789704"/>
                    <a:pt x="2128172" y="789273"/>
                    <a:pt x="2121199" y="788267"/>
                  </a:cubicBezTo>
                  <a:cubicBezTo>
                    <a:pt x="2119258" y="783810"/>
                    <a:pt x="2116311" y="782300"/>
                    <a:pt x="2111926" y="785032"/>
                  </a:cubicBezTo>
                  <a:lnTo>
                    <a:pt x="2117030" y="792076"/>
                  </a:lnTo>
                  <a:cubicBezTo>
                    <a:pt x="2161456" y="855840"/>
                    <a:pt x="2198046" y="923198"/>
                    <a:pt x="2218318" y="998823"/>
                  </a:cubicBezTo>
                  <a:cubicBezTo>
                    <a:pt x="2232573" y="1048691"/>
                    <a:pt x="2241775" y="1099867"/>
                    <a:pt x="2245779" y="1151582"/>
                  </a:cubicBezTo>
                  <a:cubicBezTo>
                    <a:pt x="2247864" y="1186232"/>
                    <a:pt x="2249014" y="1220809"/>
                    <a:pt x="2250523" y="1255459"/>
                  </a:cubicBezTo>
                  <a:cubicBezTo>
                    <a:pt x="2251242" y="1273071"/>
                    <a:pt x="2238878" y="1289246"/>
                    <a:pt x="2247360" y="1309302"/>
                  </a:cubicBezTo>
                  <a:cubicBezTo>
                    <a:pt x="2273312" y="1284286"/>
                    <a:pt x="2300557" y="1264660"/>
                    <a:pt x="2338153" y="1260203"/>
                  </a:cubicBezTo>
                  <a:cubicBezTo>
                    <a:pt x="2358799" y="1257809"/>
                    <a:pt x="2379718" y="1260857"/>
                    <a:pt x="2398826" y="1269046"/>
                  </a:cubicBezTo>
                  <a:cubicBezTo>
                    <a:pt x="2446703" y="1288023"/>
                    <a:pt x="2480489" y="1324183"/>
                    <a:pt x="2510969" y="1364008"/>
                  </a:cubicBezTo>
                  <a:cubicBezTo>
                    <a:pt x="2518158" y="1373209"/>
                    <a:pt x="2520243" y="1378960"/>
                    <a:pt x="2506081" y="1387587"/>
                  </a:cubicBezTo>
                  <a:cubicBezTo>
                    <a:pt x="2469275" y="1410231"/>
                    <a:pt x="2432900" y="1430288"/>
                    <a:pt x="2389840" y="1441430"/>
                  </a:cubicBezTo>
                  <a:cubicBezTo>
                    <a:pt x="2346780" y="1452572"/>
                    <a:pt x="2282369" y="1427053"/>
                    <a:pt x="2255699" y="1386724"/>
                  </a:cubicBezTo>
                  <a:cubicBezTo>
                    <a:pt x="2250595" y="1379032"/>
                    <a:pt x="2245276" y="1371556"/>
                    <a:pt x="2237512" y="1360126"/>
                  </a:cubicBezTo>
                  <a:cubicBezTo>
                    <a:pt x="2222775" y="1426118"/>
                    <a:pt x="2204588" y="1486072"/>
                    <a:pt x="2174539" y="1541496"/>
                  </a:cubicBezTo>
                  <a:cubicBezTo>
                    <a:pt x="2121846" y="1638759"/>
                    <a:pt x="2055926" y="1725167"/>
                    <a:pt x="1965564" y="1791303"/>
                  </a:cubicBezTo>
                  <a:cubicBezTo>
                    <a:pt x="1855505" y="1871960"/>
                    <a:pt x="1744584" y="1951323"/>
                    <a:pt x="1619070" y="2006963"/>
                  </a:cubicBezTo>
                  <a:cubicBezTo>
                    <a:pt x="1574716" y="2026589"/>
                    <a:pt x="1530936" y="2044345"/>
                    <a:pt x="1493555" y="2077700"/>
                  </a:cubicBezTo>
                  <a:cubicBezTo>
                    <a:pt x="1446110" y="2119898"/>
                    <a:pt x="1408082" y="2168996"/>
                    <a:pt x="1371779" y="2219892"/>
                  </a:cubicBezTo>
                  <a:cubicBezTo>
                    <a:pt x="1327526" y="2280083"/>
                    <a:pt x="1291503" y="2345917"/>
                    <a:pt x="1264668" y="2415640"/>
                  </a:cubicBezTo>
                  <a:cubicBezTo>
                    <a:pt x="1263518" y="2418731"/>
                    <a:pt x="1263446" y="2422829"/>
                    <a:pt x="1255179" y="2423331"/>
                  </a:cubicBezTo>
                  <a:cubicBezTo>
                    <a:pt x="1248853" y="2406942"/>
                    <a:pt x="1243389" y="2388826"/>
                    <a:pt x="1235122" y="2372148"/>
                  </a:cubicBezTo>
                  <a:cubicBezTo>
                    <a:pt x="1199732" y="2299349"/>
                    <a:pt x="1156536" y="2230603"/>
                    <a:pt x="1106301" y="2167127"/>
                  </a:cubicBezTo>
                  <a:cubicBezTo>
                    <a:pt x="1071580" y="2124355"/>
                    <a:pt x="1035636" y="2083882"/>
                    <a:pt x="990707" y="2051102"/>
                  </a:cubicBezTo>
                  <a:cubicBezTo>
                    <a:pt x="975669" y="2040340"/>
                    <a:pt x="959343" y="2031498"/>
                    <a:pt x="942112" y="2024792"/>
                  </a:cubicBezTo>
                  <a:cubicBezTo>
                    <a:pt x="832484" y="1981659"/>
                    <a:pt x="734000" y="1919908"/>
                    <a:pt x="637743" y="1852263"/>
                  </a:cubicBezTo>
                  <a:cubicBezTo>
                    <a:pt x="579587" y="1811575"/>
                    <a:pt x="521143" y="1772253"/>
                    <a:pt x="471685" y="1721357"/>
                  </a:cubicBezTo>
                  <a:cubicBezTo>
                    <a:pt x="380888" y="1628350"/>
                    <a:pt x="316050" y="1513173"/>
                    <a:pt x="283629" y="1387299"/>
                  </a:cubicBezTo>
                  <a:cubicBezTo>
                    <a:pt x="281688" y="1380110"/>
                    <a:pt x="286360" y="1371340"/>
                    <a:pt x="277662" y="1363361"/>
                  </a:cubicBezTo>
                  <a:cubicBezTo>
                    <a:pt x="259619" y="1387299"/>
                    <a:pt x="243660" y="1412316"/>
                    <a:pt x="216702" y="1427340"/>
                  </a:cubicBezTo>
                  <a:cubicBezTo>
                    <a:pt x="176517" y="1449841"/>
                    <a:pt x="135398" y="1448259"/>
                    <a:pt x="94495" y="1433235"/>
                  </a:cubicBezTo>
                  <a:cubicBezTo>
                    <a:pt x="64984" y="1422143"/>
                    <a:pt x="36857" y="1407665"/>
                    <a:pt x="10675" y="1390103"/>
                  </a:cubicBezTo>
                  <a:cubicBezTo>
                    <a:pt x="-2265" y="1381548"/>
                    <a:pt x="-3703" y="1374647"/>
                    <a:pt x="7799" y="1361348"/>
                  </a:cubicBezTo>
                  <a:cubicBezTo>
                    <a:pt x="38782" y="1326124"/>
                    <a:pt x="68400" y="1290971"/>
                    <a:pt x="113545" y="1271490"/>
                  </a:cubicBezTo>
                  <a:cubicBezTo>
                    <a:pt x="170335" y="1246976"/>
                    <a:pt x="217349" y="1260635"/>
                    <a:pt x="259978" y="1301035"/>
                  </a:cubicBezTo>
                  <a:cubicBezTo>
                    <a:pt x="262494" y="1303479"/>
                    <a:pt x="265154" y="1305780"/>
                    <a:pt x="268748" y="1309015"/>
                  </a:cubicBezTo>
                  <a:cubicBezTo>
                    <a:pt x="278884" y="1295572"/>
                    <a:pt x="267167" y="1283926"/>
                    <a:pt x="266879" y="1271993"/>
                  </a:cubicBezTo>
                  <a:cubicBezTo>
                    <a:pt x="263644" y="1139793"/>
                    <a:pt x="281256" y="1011547"/>
                    <a:pt x="339700" y="890993"/>
                  </a:cubicBezTo>
                  <a:cubicBezTo>
                    <a:pt x="356666" y="856128"/>
                    <a:pt x="379526" y="824929"/>
                    <a:pt x="400013" y="792220"/>
                  </a:cubicBezTo>
                  <a:lnTo>
                    <a:pt x="405261" y="785032"/>
                  </a:lnTo>
                  <a:cubicBezTo>
                    <a:pt x="400876" y="782228"/>
                    <a:pt x="398072" y="783738"/>
                    <a:pt x="395916" y="788195"/>
                  </a:cubicBezTo>
                  <a:cubicBezTo>
                    <a:pt x="380115" y="789424"/>
                    <a:pt x="364396" y="791537"/>
                    <a:pt x="348830" y="794521"/>
                  </a:cubicBezTo>
                  <a:cubicBezTo>
                    <a:pt x="266376" y="814936"/>
                    <a:pt x="179608" y="763034"/>
                    <a:pt x="140358" y="692585"/>
                  </a:cubicBezTo>
                  <a:cubicBezTo>
                    <a:pt x="109735" y="637304"/>
                    <a:pt x="94854" y="577566"/>
                    <a:pt x="83927" y="515959"/>
                  </a:cubicBezTo>
                  <a:cubicBezTo>
                    <a:pt x="81411" y="501582"/>
                    <a:pt x="81411" y="489145"/>
                    <a:pt x="103840" y="486701"/>
                  </a:cubicBezTo>
                  <a:cubicBezTo>
                    <a:pt x="160963" y="479390"/>
                    <a:pt x="218895" y="481425"/>
                    <a:pt x="275362" y="492740"/>
                  </a:cubicBezTo>
                  <a:cubicBezTo>
                    <a:pt x="367017" y="512581"/>
                    <a:pt x="435669" y="572175"/>
                    <a:pt x="445158" y="673751"/>
                  </a:cubicBezTo>
                  <a:cubicBezTo>
                    <a:pt x="446884" y="692226"/>
                    <a:pt x="451053" y="710413"/>
                    <a:pt x="449543" y="729104"/>
                  </a:cubicBezTo>
                  <a:cubicBezTo>
                    <a:pt x="445086" y="731045"/>
                    <a:pt x="443577" y="733992"/>
                    <a:pt x="446309" y="738377"/>
                  </a:cubicBezTo>
                  <a:lnTo>
                    <a:pt x="453497" y="733201"/>
                  </a:lnTo>
                  <a:cubicBezTo>
                    <a:pt x="540933" y="650323"/>
                    <a:pt x="649791" y="593533"/>
                    <a:pt x="767786" y="569227"/>
                  </a:cubicBezTo>
                  <a:cubicBezTo>
                    <a:pt x="859154" y="549962"/>
                    <a:pt x="948510" y="566999"/>
                    <a:pt x="1035349" y="599707"/>
                  </a:cubicBezTo>
                  <a:cubicBezTo>
                    <a:pt x="1088200" y="619304"/>
                    <a:pt x="1137514" y="647368"/>
                    <a:pt x="1181351" y="682808"/>
                  </a:cubicBezTo>
                  <a:cubicBezTo>
                    <a:pt x="1231672" y="723641"/>
                    <a:pt x="1235194" y="775543"/>
                    <a:pt x="1193284" y="823419"/>
                  </a:cubicBezTo>
                  <a:cubicBezTo>
                    <a:pt x="1179079" y="840636"/>
                    <a:pt x="1162581" y="855826"/>
                    <a:pt x="1144257" y="868564"/>
                  </a:cubicBezTo>
                  <a:cubicBezTo>
                    <a:pt x="1133762" y="875393"/>
                    <a:pt x="1128802" y="875250"/>
                    <a:pt x="1124057" y="864395"/>
                  </a:cubicBezTo>
                  <a:cubicBezTo>
                    <a:pt x="1079128" y="762675"/>
                    <a:pt x="995883" y="722131"/>
                    <a:pt x="889778" y="718752"/>
                  </a:cubicBezTo>
                  <a:cubicBezTo>
                    <a:pt x="811206" y="716308"/>
                    <a:pt x="733640" y="724143"/>
                    <a:pt x="662113" y="758433"/>
                  </a:cubicBezTo>
                  <a:cubicBezTo>
                    <a:pt x="549969" y="812277"/>
                    <a:pt x="486206" y="906520"/>
                    <a:pt x="450047" y="1022330"/>
                  </a:cubicBezTo>
                  <a:cubicBezTo>
                    <a:pt x="429016" y="1092427"/>
                    <a:pt x="421982" y="1165974"/>
                    <a:pt x="429343" y="1238781"/>
                  </a:cubicBezTo>
                  <a:cubicBezTo>
                    <a:pt x="435294" y="1300870"/>
                    <a:pt x="450662" y="1361686"/>
                    <a:pt x="474919" y="1419145"/>
                  </a:cubicBezTo>
                  <a:cubicBezTo>
                    <a:pt x="502242" y="1486151"/>
                    <a:pt x="542360" y="1547197"/>
                    <a:pt x="593029" y="1598862"/>
                  </a:cubicBezTo>
                  <a:cubicBezTo>
                    <a:pt x="651200" y="1658269"/>
                    <a:pt x="721196" y="1704802"/>
                    <a:pt x="798482" y="1735447"/>
                  </a:cubicBezTo>
                  <a:cubicBezTo>
                    <a:pt x="914579" y="1782030"/>
                    <a:pt x="1026363" y="1836879"/>
                    <a:pt x="1128011" y="1910132"/>
                  </a:cubicBezTo>
                  <a:cubicBezTo>
                    <a:pt x="1154609" y="1929254"/>
                    <a:pt x="1176678" y="1954558"/>
                    <a:pt x="1201264" y="1976411"/>
                  </a:cubicBezTo>
                  <a:cubicBezTo>
                    <a:pt x="1225849" y="1998265"/>
                    <a:pt x="1240586" y="2025654"/>
                    <a:pt x="1258773" y="2055487"/>
                  </a:cubicBezTo>
                  <a:cubicBezTo>
                    <a:pt x="1278154" y="2022563"/>
                    <a:pt x="1301445" y="1992097"/>
                    <a:pt x="1328144" y="1964766"/>
                  </a:cubicBezTo>
                  <a:cubicBezTo>
                    <a:pt x="1382275" y="1910347"/>
                    <a:pt x="1446901" y="1871313"/>
                    <a:pt x="1512390" y="1832638"/>
                  </a:cubicBezTo>
                  <a:cubicBezTo>
                    <a:pt x="1593047" y="1785408"/>
                    <a:pt x="1682043" y="1756007"/>
                    <a:pt x="1765000" y="1714097"/>
                  </a:cubicBezTo>
                  <a:cubicBezTo>
                    <a:pt x="1908270" y="1641563"/>
                    <a:pt x="2006036" y="1528701"/>
                    <a:pt x="2058586" y="1376804"/>
                  </a:cubicBezTo>
                  <a:cubicBezTo>
                    <a:pt x="2087002" y="1296176"/>
                    <a:pt x="2096959" y="1210192"/>
                    <a:pt x="2087700" y="1125200"/>
                  </a:cubicBezTo>
                  <a:cubicBezTo>
                    <a:pt x="2074041" y="1002345"/>
                    <a:pt x="2030190" y="890921"/>
                    <a:pt x="1932496" y="808036"/>
                  </a:cubicBezTo>
                  <a:cubicBezTo>
                    <a:pt x="1873405" y="757715"/>
                    <a:pt x="1803100" y="732051"/>
                    <a:pt x="1725965" y="723641"/>
                  </a:cubicBezTo>
                  <a:cubicBezTo>
                    <a:pt x="1696779" y="720563"/>
                    <a:pt x="1667464" y="718961"/>
                    <a:pt x="1638120" y="718824"/>
                  </a:cubicBezTo>
                  <a:cubicBezTo>
                    <a:pt x="1544667" y="717961"/>
                    <a:pt x="1466526" y="747579"/>
                    <a:pt x="1412036" y="826654"/>
                  </a:cubicBezTo>
                  <a:cubicBezTo>
                    <a:pt x="1406141" y="835280"/>
                    <a:pt x="1398234" y="844122"/>
                    <a:pt x="1396436" y="853827"/>
                  </a:cubicBezTo>
                  <a:cubicBezTo>
                    <a:pt x="1391404" y="880569"/>
                    <a:pt x="1377818" y="874674"/>
                    <a:pt x="1364734" y="862741"/>
                  </a:cubicBezTo>
                  <a:cubicBezTo>
                    <a:pt x="1343743" y="843619"/>
                    <a:pt x="1321602" y="825576"/>
                    <a:pt x="1307225" y="799984"/>
                  </a:cubicBezTo>
                  <a:cubicBezTo>
                    <a:pt x="1276817" y="746429"/>
                    <a:pt x="1304134" y="709479"/>
                    <a:pt x="1335980" y="682808"/>
                  </a:cubicBezTo>
                  <a:cubicBezTo>
                    <a:pt x="1418578" y="613725"/>
                    <a:pt x="1516415" y="577638"/>
                    <a:pt x="1621514" y="563692"/>
                  </a:cubicBezTo>
                  <a:cubicBezTo>
                    <a:pt x="1698001" y="553484"/>
                    <a:pt x="1773195" y="569227"/>
                    <a:pt x="1845154" y="596976"/>
                  </a:cubicBezTo>
                  <a:cubicBezTo>
                    <a:pt x="1925840" y="628347"/>
                    <a:pt x="1999940" y="674556"/>
                    <a:pt x="2063618" y="733201"/>
                  </a:cubicBezTo>
                  <a:lnTo>
                    <a:pt x="2070806" y="738521"/>
                  </a:lnTo>
                  <a:cubicBezTo>
                    <a:pt x="2073610" y="734064"/>
                    <a:pt x="2072100" y="731332"/>
                    <a:pt x="2067643" y="729175"/>
                  </a:cubicBezTo>
                  <a:cubicBezTo>
                    <a:pt x="2068937" y="677058"/>
                    <a:pt x="2073897" y="626809"/>
                    <a:pt x="2103587" y="580514"/>
                  </a:cubicBezTo>
                  <a:cubicBezTo>
                    <a:pt x="2136223" y="530193"/>
                    <a:pt x="2184603" y="506902"/>
                    <a:pt x="2238950" y="493315"/>
                  </a:cubicBezTo>
                  <a:cubicBezTo>
                    <a:pt x="2267992" y="486127"/>
                    <a:pt x="2297340" y="482730"/>
                    <a:pt x="2326849" y="482056"/>
                  </a:cubicBezTo>
                  <a:close/>
                  <a:moveTo>
                    <a:pt x="1256402" y="19"/>
                  </a:moveTo>
                  <a:cubicBezTo>
                    <a:pt x="1259133" y="261"/>
                    <a:pt x="1262189" y="2759"/>
                    <a:pt x="1266897" y="7504"/>
                  </a:cubicBezTo>
                  <a:cubicBezTo>
                    <a:pt x="1319575" y="59795"/>
                    <a:pt x="1364239" y="119583"/>
                    <a:pt x="1399456" y="184921"/>
                  </a:cubicBezTo>
                  <a:cubicBezTo>
                    <a:pt x="1476231" y="330348"/>
                    <a:pt x="1469186" y="485048"/>
                    <a:pt x="1323615" y="597120"/>
                  </a:cubicBezTo>
                  <a:cubicBezTo>
                    <a:pt x="1251729" y="652400"/>
                    <a:pt x="1266106" y="651754"/>
                    <a:pt x="1193141" y="597120"/>
                  </a:cubicBezTo>
                  <a:cubicBezTo>
                    <a:pt x="1113993" y="538316"/>
                    <a:pt x="1072299" y="459241"/>
                    <a:pt x="1069208" y="377721"/>
                  </a:cubicBezTo>
                  <a:cubicBezTo>
                    <a:pt x="1069783" y="267734"/>
                    <a:pt x="1108458" y="188803"/>
                    <a:pt x="1160432" y="115478"/>
                  </a:cubicBezTo>
                  <a:cubicBezTo>
                    <a:pt x="1187318" y="77450"/>
                    <a:pt x="1218445" y="42369"/>
                    <a:pt x="1247847" y="6067"/>
                  </a:cubicBezTo>
                  <a:cubicBezTo>
                    <a:pt x="1251262" y="1789"/>
                    <a:pt x="1253670" y="-224"/>
                    <a:pt x="1256402" y="19"/>
                  </a:cubicBezTo>
                  <a:close/>
                </a:path>
              </a:pathLst>
            </a:custGeom>
            <a:solidFill>
              <a:srgbClr val="7BB42D"/>
            </a:solidFill>
            <a:ln w="7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9" name="八边形 8">
            <a:extLst>
              <a:ext uri="{FF2B5EF4-FFF2-40B4-BE49-F238E27FC236}">
                <a16:creationId xmlns:a16="http://schemas.microsoft.com/office/drawing/2014/main" id="{F155C8B1-B3CF-C298-B52C-AC01A708EA6E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0" name="八边形 9">
            <a:extLst>
              <a:ext uri="{FF2B5EF4-FFF2-40B4-BE49-F238E27FC236}">
                <a16:creationId xmlns:a16="http://schemas.microsoft.com/office/drawing/2014/main" id="{53F6D89C-D0FB-7121-23C1-6E024F387889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1" name="八边形 10">
            <a:extLst>
              <a:ext uri="{FF2B5EF4-FFF2-40B4-BE49-F238E27FC236}">
                <a16:creationId xmlns:a16="http://schemas.microsoft.com/office/drawing/2014/main" id="{34A4124E-6171-1364-53C6-9FC90771BE28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BA02A58-DAAE-EED9-ADB6-F54232357ADC}"/>
              </a:ext>
            </a:extLst>
          </p:cNvPr>
          <p:cNvSpPr txBox="1"/>
          <p:nvPr/>
        </p:nvSpPr>
        <p:spPr>
          <a:xfrm>
            <a:off x="31917" y="813200"/>
            <a:ext cx="800219" cy="2405467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纳西妲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白草净华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990537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 descr="图片包含 桌子, 室内, 蛋糕, 花&#10;&#10;描述已自动生成">
            <a:extLst>
              <a:ext uri="{FF2B5EF4-FFF2-40B4-BE49-F238E27FC236}">
                <a16:creationId xmlns:a16="http://schemas.microsoft.com/office/drawing/2014/main" id="{610D9139-BB54-4F68-0E26-95B122980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74"/>
          <a:stretch>
            <a:fillRect/>
          </a:stretch>
        </p:blipFill>
        <p:spPr>
          <a:xfrm>
            <a:off x="684028" y="216119"/>
            <a:ext cx="3600000" cy="5832033"/>
          </a:xfrm>
          <a:custGeom>
            <a:avLst/>
            <a:gdLst>
              <a:gd name="connsiteX0" fmla="*/ 0 w 3600000"/>
              <a:gd name="connsiteY0" fmla="*/ 0 h 5832033"/>
              <a:gd name="connsiteX1" fmla="*/ 3517160 w 3600000"/>
              <a:gd name="connsiteY1" fmla="*/ 0 h 5832033"/>
              <a:gd name="connsiteX2" fmla="*/ 3593509 w 3600000"/>
              <a:gd name="connsiteY2" fmla="*/ 50607 h 5832033"/>
              <a:gd name="connsiteX3" fmla="*/ 3600000 w 3600000"/>
              <a:gd name="connsiteY3" fmla="*/ 82761 h 5832033"/>
              <a:gd name="connsiteX4" fmla="*/ 3600000 w 3600000"/>
              <a:gd name="connsiteY4" fmla="*/ 5749272 h 5832033"/>
              <a:gd name="connsiteX5" fmla="*/ 3593509 w 3600000"/>
              <a:gd name="connsiteY5" fmla="*/ 5781426 h 5832033"/>
              <a:gd name="connsiteX6" fmla="*/ 3517160 w 3600000"/>
              <a:gd name="connsiteY6" fmla="*/ 5832033 h 5832033"/>
              <a:gd name="connsiteX7" fmla="*/ 0 w 3600000"/>
              <a:gd name="connsiteY7" fmla="*/ 5832033 h 583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5832033">
                <a:moveTo>
                  <a:pt x="0" y="0"/>
                </a:moveTo>
                <a:lnTo>
                  <a:pt x="3517160" y="0"/>
                </a:lnTo>
                <a:cubicBezTo>
                  <a:pt x="3551482" y="0"/>
                  <a:pt x="3580930" y="20868"/>
                  <a:pt x="3593509" y="50607"/>
                </a:cubicBezTo>
                <a:lnTo>
                  <a:pt x="3600000" y="82761"/>
                </a:lnTo>
                <a:lnTo>
                  <a:pt x="3600000" y="5749272"/>
                </a:lnTo>
                <a:lnTo>
                  <a:pt x="3593509" y="5781426"/>
                </a:lnTo>
                <a:cubicBezTo>
                  <a:pt x="3580930" y="5811166"/>
                  <a:pt x="3551482" y="5832033"/>
                  <a:pt x="3517160" y="5832033"/>
                </a:cubicBezTo>
                <a:lnTo>
                  <a:pt x="0" y="5832033"/>
                </a:lnTo>
                <a:close/>
              </a:path>
            </a:pathLst>
          </a:custGeom>
        </p:spPr>
      </p:pic>
      <p:sp>
        <p:nvSpPr>
          <p:cNvPr id="15" name="4级件：技能描述框(字)">
            <a:extLst>
              <a:ext uri="{FF2B5EF4-FFF2-40B4-BE49-F238E27FC236}">
                <a16:creationId xmlns:a16="http://schemas.microsoft.com/office/drawing/2014/main" id="{940FFD10-5702-99DF-1EA0-597C145D147D}"/>
              </a:ext>
            </a:extLst>
          </p:cNvPr>
          <p:cNvSpPr txBox="1"/>
          <p:nvPr/>
        </p:nvSpPr>
        <p:spPr>
          <a:xfrm>
            <a:off x="684003" y="4021477"/>
            <a:ext cx="3600022" cy="1846659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700" dirty="0">
                <a:ln w="6350">
                  <a:solidFill>
                    <a:srgbClr val="CFA726"/>
                  </a:solidFill>
                </a:ln>
                <a:solidFill>
                  <a:srgbClr val="EAD1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护心</a:t>
            </a:r>
            <a:endParaRPr lang="en-US" altLang="zh-CN" sz="1700" dirty="0">
              <a:ln w="6350">
                <a:solidFill>
                  <a:srgbClr val="CFA726"/>
                </a:solidFill>
              </a:ln>
              <a:solidFill>
                <a:srgbClr val="EAD18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锁定技，一名角色的回合内你首次体力减少时，你获得一点护甲。你的手牌上限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+X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（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X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为你的护甲值且至多为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2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）。</a:t>
            </a:r>
          </a:p>
          <a:p>
            <a:r>
              <a:rPr lang="zh-CN" altLang="en-US" sz="1700" dirty="0">
                <a:ln w="6350">
                  <a:solidFill>
                    <a:srgbClr val="CFA726"/>
                  </a:solidFill>
                </a:ln>
                <a:solidFill>
                  <a:srgbClr val="EAD1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支援</a:t>
            </a:r>
            <a:endParaRPr lang="en-US" altLang="zh-CN" sz="1700" dirty="0">
              <a:ln w="6350">
                <a:solidFill>
                  <a:srgbClr val="CFA726"/>
                </a:solidFill>
              </a:ln>
              <a:solidFill>
                <a:srgbClr val="EAD18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出牌阶段限一次，你可以令一名角色获得一点护甲，之后执行一项： 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1.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弃置一张牌；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2.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失去一点体力。</a:t>
            </a:r>
          </a:p>
          <a:p>
            <a:r>
              <a:rPr lang="zh-CN" altLang="en-US" sz="1700" dirty="0">
                <a:ln w="6350">
                  <a:solidFill>
                    <a:srgbClr val="CFA726"/>
                  </a:solidFill>
                </a:ln>
                <a:solidFill>
                  <a:srgbClr val="EAD1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扫除</a:t>
            </a:r>
            <a:endParaRPr lang="en-US" altLang="zh-CN" sz="1700" dirty="0">
              <a:ln w="6350">
                <a:solidFill>
                  <a:srgbClr val="CFA726"/>
                </a:solidFill>
              </a:ln>
              <a:solidFill>
                <a:srgbClr val="EAD18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出牌阶段，你可以失去一点护甲，之后你本回合使用杀的次数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+1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，攻击范围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+1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。</a:t>
            </a: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A247D3A7-6EC9-0EAB-63C2-17725211F3D1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mzerh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E3F2737-6B52-325E-1B90-7857868CBF51}"/>
              </a:ext>
            </a:extLst>
          </p:cNvPr>
          <p:cNvGrpSpPr/>
          <p:nvPr/>
        </p:nvGrpSpPr>
        <p:grpSpPr>
          <a:xfrm>
            <a:off x="180025" y="216103"/>
            <a:ext cx="4104023" cy="5832050"/>
            <a:chOff x="180025" y="216103"/>
            <a:chExt cx="4104023" cy="5832050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FC8F4398-2B84-67FC-1706-7ADBCFCA6E02}"/>
                </a:ext>
              </a:extLst>
            </p:cNvPr>
            <p:cNvSpPr/>
            <p:nvPr/>
          </p:nvSpPr>
          <p:spPr>
            <a:xfrm>
              <a:off x="180025" y="216120"/>
              <a:ext cx="504003" cy="5832033"/>
            </a:xfrm>
            <a:custGeom>
              <a:avLst/>
              <a:gdLst>
                <a:gd name="connsiteX0" fmla="*/ 41430 w 252000"/>
                <a:gd name="connsiteY0" fmla="*/ 0 h 2916000"/>
                <a:gd name="connsiteX1" fmla="*/ 252000 w 252000"/>
                <a:gd name="connsiteY1" fmla="*/ 0 h 2916000"/>
                <a:gd name="connsiteX2" fmla="*/ 252000 w 252000"/>
                <a:gd name="connsiteY2" fmla="*/ 2916000 h 2916000"/>
                <a:gd name="connsiteX3" fmla="*/ 41430 w 252000"/>
                <a:gd name="connsiteY3" fmla="*/ 2916000 h 2916000"/>
                <a:gd name="connsiteX4" fmla="*/ 0 w 252000"/>
                <a:gd name="connsiteY4" fmla="*/ 2874570 h 2916000"/>
                <a:gd name="connsiteX5" fmla="*/ 0 w 252000"/>
                <a:gd name="connsiteY5" fmla="*/ 41430 h 2916000"/>
                <a:gd name="connsiteX6" fmla="*/ 41430 w 252000"/>
                <a:gd name="connsiteY6" fmla="*/ 0 h 29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000" h="2916000">
                  <a:moveTo>
                    <a:pt x="41430" y="0"/>
                  </a:moveTo>
                  <a:lnTo>
                    <a:pt x="252000" y="0"/>
                  </a:lnTo>
                  <a:lnTo>
                    <a:pt x="252000" y="2916000"/>
                  </a:lnTo>
                  <a:lnTo>
                    <a:pt x="41430" y="2916000"/>
                  </a:lnTo>
                  <a:cubicBezTo>
                    <a:pt x="18549" y="2916000"/>
                    <a:pt x="0" y="2897451"/>
                    <a:pt x="0" y="2874570"/>
                  </a:cubicBezTo>
                  <a:lnTo>
                    <a:pt x="0" y="41430"/>
                  </a:lnTo>
                  <a:cubicBezTo>
                    <a:pt x="0" y="18549"/>
                    <a:pt x="18549" y="0"/>
                    <a:pt x="41430" y="0"/>
                  </a:cubicBezTo>
                  <a:close/>
                </a:path>
              </a:pathLst>
            </a:custGeom>
            <a:solidFill>
              <a:srgbClr val="CFA726"/>
            </a:solidFill>
            <a:ln>
              <a:solidFill>
                <a:srgbClr val="CFA7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>
                <a:solidFill>
                  <a:schemeClr val="bg1"/>
                </a:solidFill>
              </a:endParaRP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6AE0158F-CC2C-4F0B-737B-AB7A27E87B81}"/>
                </a:ext>
              </a:extLst>
            </p:cNvPr>
            <p:cNvSpPr/>
            <p:nvPr/>
          </p:nvSpPr>
          <p:spPr>
            <a:xfrm>
              <a:off x="180025" y="216103"/>
              <a:ext cx="4104023" cy="5832033"/>
            </a:xfrm>
            <a:prstGeom prst="roundRect">
              <a:avLst>
                <a:gd name="adj" fmla="val 2019"/>
              </a:avLst>
            </a:prstGeom>
            <a:noFill/>
            <a:ln>
              <a:solidFill>
                <a:srgbClr val="CFA7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 dirty="0">
                <a:solidFill>
                  <a:schemeClr val="bg1"/>
                </a:solidFill>
              </a:endParaRPr>
            </a:p>
          </p:txBody>
        </p:sp>
      </p:grp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B85745D9-F2F2-5CDD-F777-0E5BAD18F411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9D6DF0BE-16C6-EB0D-81A5-1B745437C3D4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sp>
        <p:nvSpPr>
          <p:cNvPr id="8" name="八边形 7">
            <a:extLst>
              <a:ext uri="{FF2B5EF4-FFF2-40B4-BE49-F238E27FC236}">
                <a16:creationId xmlns:a16="http://schemas.microsoft.com/office/drawing/2014/main" id="{6D1994B8-DA0C-5D8B-0720-F8497B9DDB3B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9" name="八边形 8">
            <a:extLst>
              <a:ext uri="{FF2B5EF4-FFF2-40B4-BE49-F238E27FC236}">
                <a16:creationId xmlns:a16="http://schemas.microsoft.com/office/drawing/2014/main" id="{BD4ED6E4-5513-F423-57AF-B941009772AC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0" name="八边形 9">
            <a:extLst>
              <a:ext uri="{FF2B5EF4-FFF2-40B4-BE49-F238E27FC236}">
                <a16:creationId xmlns:a16="http://schemas.microsoft.com/office/drawing/2014/main" id="{6F7A38A1-EF5D-7C69-868C-285C6C0EC899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1" name="八边形 10">
            <a:extLst>
              <a:ext uri="{FF2B5EF4-FFF2-40B4-BE49-F238E27FC236}">
                <a16:creationId xmlns:a16="http://schemas.microsoft.com/office/drawing/2014/main" id="{2BB6D16C-E566-B4CC-76B3-21AA9FAF4AFA}"/>
              </a:ext>
            </a:extLst>
          </p:cNvPr>
          <p:cNvSpPr/>
          <p:nvPr/>
        </p:nvSpPr>
        <p:spPr>
          <a:xfrm>
            <a:off x="288026" y="456286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4468EBF-DF76-BBEA-D6A1-244EA4403B4D}"/>
              </a:ext>
            </a:extLst>
          </p:cNvPr>
          <p:cNvSpPr txBox="1"/>
          <p:nvPr/>
        </p:nvSpPr>
        <p:spPr>
          <a:xfrm>
            <a:off x="31917" y="813200"/>
            <a:ext cx="800219" cy="2588209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诺艾尔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未授勋之花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6B454D5D-C203-5148-DCBF-AF2B7435F942}"/>
              </a:ext>
            </a:extLst>
          </p:cNvPr>
          <p:cNvGrpSpPr/>
          <p:nvPr/>
        </p:nvGrpSpPr>
        <p:grpSpPr>
          <a:xfrm>
            <a:off x="77076" y="96309"/>
            <a:ext cx="709896" cy="725322"/>
            <a:chOff x="4595049" y="3426309"/>
            <a:chExt cx="709896" cy="725322"/>
          </a:xfrm>
        </p:grpSpPr>
        <p:sp>
          <p:nvSpPr>
            <p:cNvPr id="17" name="2级件：*蒙德神之眼底框">
              <a:extLst>
                <a:ext uri="{FF2B5EF4-FFF2-40B4-BE49-F238E27FC236}">
                  <a16:creationId xmlns:a16="http://schemas.microsoft.com/office/drawing/2014/main" id="{12847502-5EF2-D79E-9768-5B8FE3E522C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95049" y="3426309"/>
              <a:ext cx="709896" cy="725322"/>
            </a:xfrm>
            <a:custGeom>
              <a:avLst/>
              <a:gdLst>
                <a:gd name="connsiteX0" fmla="*/ 1406844 w 2813690"/>
                <a:gd name="connsiteY0" fmla="*/ 2605411 h 2874832"/>
                <a:gd name="connsiteX1" fmla="*/ 1462247 w 2813690"/>
                <a:gd name="connsiteY1" fmla="*/ 2608209 h 2874832"/>
                <a:gd name="connsiteX2" fmla="*/ 1487813 w 2813690"/>
                <a:gd name="connsiteY2" fmla="*/ 2629303 h 2874832"/>
                <a:gd name="connsiteX3" fmla="*/ 1548323 w 2813690"/>
                <a:gd name="connsiteY3" fmla="*/ 2702641 h 2874832"/>
                <a:gd name="connsiteX4" fmla="*/ 1529460 w 2813690"/>
                <a:gd name="connsiteY4" fmla="*/ 2718204 h 2874832"/>
                <a:gd name="connsiteX5" fmla="*/ 1419562 w 2813690"/>
                <a:gd name="connsiteY5" fmla="*/ 2851402 h 2874832"/>
                <a:gd name="connsiteX6" fmla="*/ 1406845 w 2813690"/>
                <a:gd name="connsiteY6" fmla="*/ 2874832 h 2874832"/>
                <a:gd name="connsiteX7" fmla="*/ 1394127 w 2813690"/>
                <a:gd name="connsiteY7" fmla="*/ 2851402 h 2874832"/>
                <a:gd name="connsiteX8" fmla="*/ 1284229 w 2813690"/>
                <a:gd name="connsiteY8" fmla="*/ 2718204 h 2874832"/>
                <a:gd name="connsiteX9" fmla="*/ 1265373 w 2813690"/>
                <a:gd name="connsiteY9" fmla="*/ 2702646 h 2874832"/>
                <a:gd name="connsiteX10" fmla="*/ 1325886 w 2813690"/>
                <a:gd name="connsiteY10" fmla="*/ 2629303 h 2874832"/>
                <a:gd name="connsiteX11" fmla="*/ 1351454 w 2813690"/>
                <a:gd name="connsiteY11" fmla="*/ 2608208 h 2874832"/>
                <a:gd name="connsiteX12" fmla="*/ 1588849 w 2813690"/>
                <a:gd name="connsiteY12" fmla="*/ 2380296 h 2874832"/>
                <a:gd name="connsiteX13" fmla="*/ 1678498 w 2813690"/>
                <a:gd name="connsiteY13" fmla="*/ 2488951 h 2874832"/>
                <a:gd name="connsiteX14" fmla="*/ 1794890 w 2813690"/>
                <a:gd name="connsiteY14" fmla="*/ 2584983 h 2874832"/>
                <a:gd name="connsiteX15" fmla="*/ 1743717 w 2813690"/>
                <a:gd name="connsiteY15" fmla="*/ 2592793 h 2874832"/>
                <a:gd name="connsiteX16" fmla="*/ 1615648 w 2813690"/>
                <a:gd name="connsiteY16" fmla="*/ 2629120 h 2874832"/>
                <a:gd name="connsiteX17" fmla="*/ 1569720 w 2813690"/>
                <a:gd name="connsiteY17" fmla="*/ 2649872 h 2874832"/>
                <a:gd name="connsiteX18" fmla="*/ 1444046 w 2813690"/>
                <a:gd name="connsiteY18" fmla="*/ 2546181 h 2874832"/>
                <a:gd name="connsiteX19" fmla="*/ 1429258 w 2813690"/>
                <a:gd name="connsiteY19" fmla="*/ 2537197 h 2874832"/>
                <a:gd name="connsiteX20" fmla="*/ 1435072 w 2813690"/>
                <a:gd name="connsiteY20" fmla="*/ 2528807 h 2874832"/>
                <a:gd name="connsiteX21" fmla="*/ 1506719 w 2813690"/>
                <a:gd name="connsiteY21" fmla="*/ 2448059 h 2874832"/>
                <a:gd name="connsiteX22" fmla="*/ 1224841 w 2813690"/>
                <a:gd name="connsiteY22" fmla="*/ 2380296 h 2874832"/>
                <a:gd name="connsiteX23" fmla="*/ 1306971 w 2813690"/>
                <a:gd name="connsiteY23" fmla="*/ 2448059 h 2874832"/>
                <a:gd name="connsiteX24" fmla="*/ 1378618 w 2813690"/>
                <a:gd name="connsiteY24" fmla="*/ 2528807 h 2874832"/>
                <a:gd name="connsiteX25" fmla="*/ 1384432 w 2813690"/>
                <a:gd name="connsiteY25" fmla="*/ 2537197 h 2874832"/>
                <a:gd name="connsiteX26" fmla="*/ 1369644 w 2813690"/>
                <a:gd name="connsiteY26" fmla="*/ 2546181 h 2874832"/>
                <a:gd name="connsiteX27" fmla="*/ 1243970 w 2813690"/>
                <a:gd name="connsiteY27" fmla="*/ 2649872 h 2874832"/>
                <a:gd name="connsiteX28" fmla="*/ 1198042 w 2813690"/>
                <a:gd name="connsiteY28" fmla="*/ 2629120 h 2874832"/>
                <a:gd name="connsiteX29" fmla="*/ 1069973 w 2813690"/>
                <a:gd name="connsiteY29" fmla="*/ 2592793 h 2874832"/>
                <a:gd name="connsiteX30" fmla="*/ 1018800 w 2813690"/>
                <a:gd name="connsiteY30" fmla="*/ 2584983 h 2874832"/>
                <a:gd name="connsiteX31" fmla="*/ 1135192 w 2813690"/>
                <a:gd name="connsiteY31" fmla="*/ 2488951 h 2874832"/>
                <a:gd name="connsiteX32" fmla="*/ 989420 w 2813690"/>
                <a:gd name="connsiteY32" fmla="*/ 2258412 h 2874832"/>
                <a:gd name="connsiteX33" fmla="*/ 1018182 w 2813690"/>
                <a:gd name="connsiteY33" fmla="*/ 2267914 h 2874832"/>
                <a:gd name="connsiteX34" fmla="*/ 1051986 w 2813690"/>
                <a:gd name="connsiteY34" fmla="*/ 2295467 h 2874832"/>
                <a:gd name="connsiteX35" fmla="*/ 1059859 w 2813690"/>
                <a:gd name="connsiteY35" fmla="*/ 2393332 h 2874832"/>
                <a:gd name="connsiteX36" fmla="*/ 1006236 w 2813690"/>
                <a:gd name="connsiteY36" fmla="*/ 2444639 h 2874832"/>
                <a:gd name="connsiteX37" fmla="*/ 923971 w 2813690"/>
                <a:gd name="connsiteY37" fmla="*/ 2447173 h 2874832"/>
                <a:gd name="connsiteX38" fmla="*/ 941890 w 2813690"/>
                <a:gd name="connsiteY38" fmla="*/ 2431337 h 2874832"/>
                <a:gd name="connsiteX39" fmla="*/ 964017 w 2813690"/>
                <a:gd name="connsiteY39" fmla="*/ 2378287 h 2874832"/>
                <a:gd name="connsiteX40" fmla="*/ 930215 w 2813690"/>
                <a:gd name="connsiteY40" fmla="*/ 2306235 h 2874832"/>
                <a:gd name="connsiteX41" fmla="*/ 949357 w 2813690"/>
                <a:gd name="connsiteY41" fmla="*/ 2268863 h 2874832"/>
                <a:gd name="connsiteX42" fmla="*/ 989420 w 2813690"/>
                <a:gd name="connsiteY42" fmla="*/ 2258412 h 2874832"/>
                <a:gd name="connsiteX43" fmla="*/ 1824271 w 2813690"/>
                <a:gd name="connsiteY43" fmla="*/ 2257340 h 2874832"/>
                <a:gd name="connsiteX44" fmla="*/ 1864334 w 2813690"/>
                <a:gd name="connsiteY44" fmla="*/ 2267791 h 2874832"/>
                <a:gd name="connsiteX45" fmla="*/ 1883476 w 2813690"/>
                <a:gd name="connsiteY45" fmla="*/ 2305163 h 2874832"/>
                <a:gd name="connsiteX46" fmla="*/ 1849674 w 2813690"/>
                <a:gd name="connsiteY46" fmla="*/ 2377215 h 2874832"/>
                <a:gd name="connsiteX47" fmla="*/ 1871801 w 2813690"/>
                <a:gd name="connsiteY47" fmla="*/ 2430265 h 2874832"/>
                <a:gd name="connsiteX48" fmla="*/ 1889720 w 2813690"/>
                <a:gd name="connsiteY48" fmla="*/ 2446101 h 2874832"/>
                <a:gd name="connsiteX49" fmla="*/ 1807455 w 2813690"/>
                <a:gd name="connsiteY49" fmla="*/ 2443567 h 2874832"/>
                <a:gd name="connsiteX50" fmla="*/ 1753833 w 2813690"/>
                <a:gd name="connsiteY50" fmla="*/ 2392260 h 2874832"/>
                <a:gd name="connsiteX51" fmla="*/ 1761706 w 2813690"/>
                <a:gd name="connsiteY51" fmla="*/ 2294395 h 2874832"/>
                <a:gd name="connsiteX52" fmla="*/ 1795509 w 2813690"/>
                <a:gd name="connsiteY52" fmla="*/ 2266842 h 2874832"/>
                <a:gd name="connsiteX53" fmla="*/ 1824271 w 2813690"/>
                <a:gd name="connsiteY53" fmla="*/ 2257340 h 2874832"/>
                <a:gd name="connsiteX54" fmla="*/ 1316845 w 2813690"/>
                <a:gd name="connsiteY54" fmla="*/ 2250000 h 2874832"/>
                <a:gd name="connsiteX55" fmla="*/ 1406845 w 2813690"/>
                <a:gd name="connsiteY55" fmla="*/ 2370000 h 2874832"/>
                <a:gd name="connsiteX56" fmla="*/ 1496845 w 2813690"/>
                <a:gd name="connsiteY56" fmla="*/ 2250000 h 2874832"/>
                <a:gd name="connsiteX57" fmla="*/ 2062233 w 2813690"/>
                <a:gd name="connsiteY57" fmla="*/ 2091088 h 2874832"/>
                <a:gd name="connsiteX58" fmla="*/ 2096440 w 2813690"/>
                <a:gd name="connsiteY58" fmla="*/ 2150603 h 2874832"/>
                <a:gd name="connsiteX59" fmla="*/ 2334024 w 2813690"/>
                <a:gd name="connsiteY59" fmla="*/ 2346247 h 2874832"/>
                <a:gd name="connsiteX60" fmla="*/ 2405108 w 2813690"/>
                <a:gd name="connsiteY60" fmla="*/ 2368313 h 2874832"/>
                <a:gd name="connsiteX61" fmla="*/ 2394476 w 2813690"/>
                <a:gd name="connsiteY61" fmla="*/ 2372204 h 2874832"/>
                <a:gd name="connsiteX62" fmla="*/ 2126844 w 2813690"/>
                <a:gd name="connsiteY62" fmla="*/ 2412666 h 2874832"/>
                <a:gd name="connsiteX63" fmla="*/ 1945463 w 2813690"/>
                <a:gd name="connsiteY63" fmla="*/ 2394381 h 2874832"/>
                <a:gd name="connsiteX64" fmla="*/ 1898203 w 2813690"/>
                <a:gd name="connsiteY64" fmla="*/ 2382230 h 2874832"/>
                <a:gd name="connsiteX65" fmla="*/ 1920004 w 2813690"/>
                <a:gd name="connsiteY65" fmla="*/ 2367531 h 2874832"/>
                <a:gd name="connsiteX66" fmla="*/ 1959545 w 2813690"/>
                <a:gd name="connsiteY66" fmla="*/ 2272071 h 2874832"/>
                <a:gd name="connsiteX67" fmla="*/ 1920004 w 2813690"/>
                <a:gd name="connsiteY67" fmla="*/ 2176612 h 2874832"/>
                <a:gd name="connsiteX68" fmla="*/ 1914256 w 2813690"/>
                <a:gd name="connsiteY68" fmla="*/ 2172737 h 2874832"/>
                <a:gd name="connsiteX69" fmla="*/ 1968704 w 2813690"/>
                <a:gd name="connsiteY69" fmla="*/ 2151284 h 2874832"/>
                <a:gd name="connsiteX70" fmla="*/ 2036511 w 2813690"/>
                <a:gd name="connsiteY70" fmla="*/ 2112310 h 2874832"/>
                <a:gd name="connsiteX71" fmla="*/ 751457 w 2813690"/>
                <a:gd name="connsiteY71" fmla="*/ 2091088 h 2874832"/>
                <a:gd name="connsiteX72" fmla="*/ 777179 w 2813690"/>
                <a:gd name="connsiteY72" fmla="*/ 2112310 h 2874832"/>
                <a:gd name="connsiteX73" fmla="*/ 844986 w 2813690"/>
                <a:gd name="connsiteY73" fmla="*/ 2151284 h 2874832"/>
                <a:gd name="connsiteX74" fmla="*/ 899434 w 2813690"/>
                <a:gd name="connsiteY74" fmla="*/ 2172737 h 2874832"/>
                <a:gd name="connsiteX75" fmla="*/ 893686 w 2813690"/>
                <a:gd name="connsiteY75" fmla="*/ 2176612 h 2874832"/>
                <a:gd name="connsiteX76" fmla="*/ 854145 w 2813690"/>
                <a:gd name="connsiteY76" fmla="*/ 2272071 h 2874832"/>
                <a:gd name="connsiteX77" fmla="*/ 893686 w 2813690"/>
                <a:gd name="connsiteY77" fmla="*/ 2367531 h 2874832"/>
                <a:gd name="connsiteX78" fmla="*/ 915487 w 2813690"/>
                <a:gd name="connsiteY78" fmla="*/ 2382230 h 2874832"/>
                <a:gd name="connsiteX79" fmla="*/ 868227 w 2813690"/>
                <a:gd name="connsiteY79" fmla="*/ 2394381 h 2874832"/>
                <a:gd name="connsiteX80" fmla="*/ 686846 w 2813690"/>
                <a:gd name="connsiteY80" fmla="*/ 2412666 h 2874832"/>
                <a:gd name="connsiteX81" fmla="*/ 419214 w 2813690"/>
                <a:gd name="connsiteY81" fmla="*/ 2372204 h 2874832"/>
                <a:gd name="connsiteX82" fmla="*/ 408582 w 2813690"/>
                <a:gd name="connsiteY82" fmla="*/ 2368313 h 2874832"/>
                <a:gd name="connsiteX83" fmla="*/ 479666 w 2813690"/>
                <a:gd name="connsiteY83" fmla="*/ 2346247 h 2874832"/>
                <a:gd name="connsiteX84" fmla="*/ 717250 w 2813690"/>
                <a:gd name="connsiteY84" fmla="*/ 2150603 h 2874832"/>
                <a:gd name="connsiteX85" fmla="*/ 2159258 w 2813690"/>
                <a:gd name="connsiteY85" fmla="*/ 869957 h 2874832"/>
                <a:gd name="connsiteX86" fmla="*/ 2213258 w 2813690"/>
                <a:gd name="connsiteY86" fmla="*/ 963487 h 2874832"/>
                <a:gd name="connsiteX87" fmla="*/ 2248612 w 2813690"/>
                <a:gd name="connsiteY87" fmla="*/ 880722 h 2874832"/>
                <a:gd name="connsiteX88" fmla="*/ 654432 w 2813690"/>
                <a:gd name="connsiteY88" fmla="*/ 869957 h 2874832"/>
                <a:gd name="connsiteX89" fmla="*/ 565078 w 2813690"/>
                <a:gd name="connsiteY89" fmla="*/ 880722 h 2874832"/>
                <a:gd name="connsiteX90" fmla="*/ 600432 w 2813690"/>
                <a:gd name="connsiteY90" fmla="*/ 963487 h 2874832"/>
                <a:gd name="connsiteX91" fmla="*/ 1406846 w 2813690"/>
                <a:gd name="connsiteY91" fmla="*/ 180000 h 2874832"/>
                <a:gd name="connsiteX92" fmla="*/ 1271846 w 2813690"/>
                <a:gd name="connsiteY92" fmla="*/ 450000 h 2874832"/>
                <a:gd name="connsiteX93" fmla="*/ 1541846 w 2813690"/>
                <a:gd name="connsiteY93" fmla="*/ 450000 h 2874832"/>
                <a:gd name="connsiteX94" fmla="*/ 1406847 w 2813690"/>
                <a:gd name="connsiteY94" fmla="*/ 0 h 2874832"/>
                <a:gd name="connsiteX95" fmla="*/ 1663746 w 2813690"/>
                <a:gd name="connsiteY95" fmla="*/ 513798 h 2874832"/>
                <a:gd name="connsiteX96" fmla="*/ 1725802 w 2813690"/>
                <a:gd name="connsiteY96" fmla="*/ 533062 h 2874832"/>
                <a:gd name="connsiteX97" fmla="*/ 1960521 w 2813690"/>
                <a:gd name="connsiteY97" fmla="*/ 378088 h 2874832"/>
                <a:gd name="connsiteX98" fmla="*/ 1943974 w 2813690"/>
                <a:gd name="connsiteY98" fmla="*/ 653771 h 2874832"/>
                <a:gd name="connsiteX99" fmla="*/ 2043242 w 2813690"/>
                <a:gd name="connsiteY99" fmla="*/ 735675 h 2874832"/>
                <a:gd name="connsiteX100" fmla="*/ 2064265 w 2813690"/>
                <a:gd name="connsiteY100" fmla="*/ 761155 h 2874832"/>
                <a:gd name="connsiteX101" fmla="*/ 2365527 w 2813690"/>
                <a:gd name="connsiteY101" fmla="*/ 813222 h 2874832"/>
                <a:gd name="connsiteX102" fmla="*/ 2262408 w 2813690"/>
                <a:gd name="connsiteY102" fmla="*/ 1093575 h 2874832"/>
                <a:gd name="connsiteX103" fmla="*/ 2266384 w 2813690"/>
                <a:gd name="connsiteY103" fmla="*/ 1104439 h 2874832"/>
                <a:gd name="connsiteX104" fmla="*/ 2306846 w 2813690"/>
                <a:gd name="connsiteY104" fmla="*/ 1372071 h 2874832"/>
                <a:gd name="connsiteX105" fmla="*/ 2259558 w 2813690"/>
                <a:gd name="connsiteY105" fmla="*/ 1660727 h 2874832"/>
                <a:gd name="connsiteX106" fmla="*/ 2258770 w 2813690"/>
                <a:gd name="connsiteY106" fmla="*/ 1662560 h 2874832"/>
                <a:gd name="connsiteX107" fmla="*/ 2276393 w 2813690"/>
                <a:gd name="connsiteY107" fmla="*/ 1703727 h 2874832"/>
                <a:gd name="connsiteX108" fmla="*/ 2770521 w 2813690"/>
                <a:gd name="connsiteY108" fmla="*/ 2077444 h 2874832"/>
                <a:gd name="connsiteX109" fmla="*/ 2813690 w 2813690"/>
                <a:gd name="connsiteY109" fmla="*/ 2084033 h 2874832"/>
                <a:gd name="connsiteX110" fmla="*/ 2786329 w 2813690"/>
                <a:gd name="connsiteY110" fmla="*/ 2106607 h 2874832"/>
                <a:gd name="connsiteX111" fmla="*/ 2383770 w 2813690"/>
                <a:gd name="connsiteY111" fmla="*/ 2229572 h 2874832"/>
                <a:gd name="connsiteX112" fmla="*/ 2238665 w 2813690"/>
                <a:gd name="connsiteY112" fmla="*/ 2214944 h 2874832"/>
                <a:gd name="connsiteX113" fmla="*/ 2157756 w 2813690"/>
                <a:gd name="connsiteY113" fmla="*/ 2189829 h 2874832"/>
                <a:gd name="connsiteX114" fmla="*/ 2222351 w 2813690"/>
                <a:gd name="connsiteY114" fmla="*/ 2077948 h 2874832"/>
                <a:gd name="connsiteX115" fmla="*/ 2200389 w 2813690"/>
                <a:gd name="connsiteY115" fmla="*/ 1995985 h 2874832"/>
                <a:gd name="connsiteX116" fmla="*/ 2102634 w 2813690"/>
                <a:gd name="connsiteY116" fmla="*/ 1939546 h 2874832"/>
                <a:gd name="connsiteX117" fmla="*/ 2035562 w 2813690"/>
                <a:gd name="connsiteY117" fmla="*/ 2016056 h 2874832"/>
                <a:gd name="connsiteX118" fmla="*/ 1674478 w 2813690"/>
                <a:gd name="connsiteY118" fmla="*/ 2231609 h 2874832"/>
                <a:gd name="connsiteX119" fmla="*/ 1610875 w 2813690"/>
                <a:gd name="connsiteY119" fmla="*/ 2247963 h 2874832"/>
                <a:gd name="connsiteX120" fmla="*/ 1406847 w 2813690"/>
                <a:gd name="connsiteY120" fmla="*/ 2520000 h 2874832"/>
                <a:gd name="connsiteX121" fmla="*/ 1202820 w 2813690"/>
                <a:gd name="connsiteY121" fmla="*/ 2247964 h 2874832"/>
                <a:gd name="connsiteX122" fmla="*/ 1139214 w 2813690"/>
                <a:gd name="connsiteY122" fmla="*/ 2231609 h 2874832"/>
                <a:gd name="connsiteX123" fmla="*/ 778130 w 2813690"/>
                <a:gd name="connsiteY123" fmla="*/ 2016056 h 2874832"/>
                <a:gd name="connsiteX124" fmla="*/ 711058 w 2813690"/>
                <a:gd name="connsiteY124" fmla="*/ 1939545 h 2874832"/>
                <a:gd name="connsiteX125" fmla="*/ 613301 w 2813690"/>
                <a:gd name="connsiteY125" fmla="*/ 1995985 h 2874832"/>
                <a:gd name="connsiteX126" fmla="*/ 591339 w 2813690"/>
                <a:gd name="connsiteY126" fmla="*/ 2077948 h 2874832"/>
                <a:gd name="connsiteX127" fmla="*/ 655934 w 2813690"/>
                <a:gd name="connsiteY127" fmla="*/ 2189829 h 2874832"/>
                <a:gd name="connsiteX128" fmla="*/ 575025 w 2813690"/>
                <a:gd name="connsiteY128" fmla="*/ 2214944 h 2874832"/>
                <a:gd name="connsiteX129" fmla="*/ 429920 w 2813690"/>
                <a:gd name="connsiteY129" fmla="*/ 2229572 h 2874832"/>
                <a:gd name="connsiteX130" fmla="*/ 27361 w 2813690"/>
                <a:gd name="connsiteY130" fmla="*/ 2106607 h 2874832"/>
                <a:gd name="connsiteX131" fmla="*/ 0 w 2813690"/>
                <a:gd name="connsiteY131" fmla="*/ 2084033 h 2874832"/>
                <a:gd name="connsiteX132" fmla="*/ 43169 w 2813690"/>
                <a:gd name="connsiteY132" fmla="*/ 2077444 h 2874832"/>
                <a:gd name="connsiteX133" fmla="*/ 537298 w 2813690"/>
                <a:gd name="connsiteY133" fmla="*/ 1703727 h 2874832"/>
                <a:gd name="connsiteX134" fmla="*/ 554921 w 2813690"/>
                <a:gd name="connsiteY134" fmla="*/ 1662558 h 2874832"/>
                <a:gd name="connsiteX135" fmla="*/ 554134 w 2813690"/>
                <a:gd name="connsiteY135" fmla="*/ 1660727 h 2874832"/>
                <a:gd name="connsiteX136" fmla="*/ 506846 w 2813690"/>
                <a:gd name="connsiteY136" fmla="*/ 1372071 h 2874832"/>
                <a:gd name="connsiteX137" fmla="*/ 547308 w 2813690"/>
                <a:gd name="connsiteY137" fmla="*/ 1104439 h 2874832"/>
                <a:gd name="connsiteX138" fmla="*/ 551284 w 2813690"/>
                <a:gd name="connsiteY138" fmla="*/ 1093575 h 2874832"/>
                <a:gd name="connsiteX139" fmla="*/ 448166 w 2813690"/>
                <a:gd name="connsiteY139" fmla="*/ 813222 h 2874832"/>
                <a:gd name="connsiteX140" fmla="*/ 749427 w 2813690"/>
                <a:gd name="connsiteY140" fmla="*/ 761155 h 2874832"/>
                <a:gd name="connsiteX141" fmla="*/ 770450 w 2813690"/>
                <a:gd name="connsiteY141" fmla="*/ 735675 h 2874832"/>
                <a:gd name="connsiteX142" fmla="*/ 869720 w 2813690"/>
                <a:gd name="connsiteY142" fmla="*/ 653770 h 2874832"/>
                <a:gd name="connsiteX143" fmla="*/ 853172 w 2813690"/>
                <a:gd name="connsiteY143" fmla="*/ 378086 h 2874832"/>
                <a:gd name="connsiteX144" fmla="*/ 1087891 w 2813690"/>
                <a:gd name="connsiteY144" fmla="*/ 533061 h 2874832"/>
                <a:gd name="connsiteX145" fmla="*/ 1149948 w 2813690"/>
                <a:gd name="connsiteY145" fmla="*/ 513798 h 287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2813690" h="2874832">
                  <a:moveTo>
                    <a:pt x="1406844" y="2605411"/>
                  </a:moveTo>
                  <a:lnTo>
                    <a:pt x="1462247" y="2608209"/>
                  </a:lnTo>
                  <a:lnTo>
                    <a:pt x="1487813" y="2629303"/>
                  </a:lnTo>
                  <a:lnTo>
                    <a:pt x="1548323" y="2702641"/>
                  </a:lnTo>
                  <a:lnTo>
                    <a:pt x="1529460" y="2718204"/>
                  </a:lnTo>
                  <a:cubicBezTo>
                    <a:pt x="1488743" y="2758921"/>
                    <a:pt x="1451909" y="2803522"/>
                    <a:pt x="1419562" y="2851402"/>
                  </a:cubicBezTo>
                  <a:lnTo>
                    <a:pt x="1406845" y="2874832"/>
                  </a:lnTo>
                  <a:lnTo>
                    <a:pt x="1394127" y="2851402"/>
                  </a:lnTo>
                  <a:cubicBezTo>
                    <a:pt x="1361780" y="2803522"/>
                    <a:pt x="1324946" y="2758921"/>
                    <a:pt x="1284229" y="2718204"/>
                  </a:cubicBezTo>
                  <a:lnTo>
                    <a:pt x="1265373" y="2702646"/>
                  </a:lnTo>
                  <a:lnTo>
                    <a:pt x="1325886" y="2629303"/>
                  </a:lnTo>
                  <a:lnTo>
                    <a:pt x="1351454" y="2608208"/>
                  </a:lnTo>
                  <a:close/>
                  <a:moveTo>
                    <a:pt x="1588849" y="2380296"/>
                  </a:moveTo>
                  <a:lnTo>
                    <a:pt x="1678498" y="2488951"/>
                  </a:lnTo>
                  <a:lnTo>
                    <a:pt x="1794890" y="2584983"/>
                  </a:lnTo>
                  <a:lnTo>
                    <a:pt x="1743717" y="2592793"/>
                  </a:lnTo>
                  <a:cubicBezTo>
                    <a:pt x="1699776" y="2601785"/>
                    <a:pt x="1657001" y="2613979"/>
                    <a:pt x="1615648" y="2629120"/>
                  </a:cubicBezTo>
                  <a:lnTo>
                    <a:pt x="1569720" y="2649872"/>
                  </a:lnTo>
                  <a:lnTo>
                    <a:pt x="1444046" y="2546181"/>
                  </a:lnTo>
                  <a:lnTo>
                    <a:pt x="1429258" y="2537197"/>
                  </a:lnTo>
                  <a:lnTo>
                    <a:pt x="1435072" y="2528807"/>
                  </a:lnTo>
                  <a:cubicBezTo>
                    <a:pt x="1457339" y="2500473"/>
                    <a:pt x="1481271" y="2473508"/>
                    <a:pt x="1506719" y="2448059"/>
                  </a:cubicBezTo>
                  <a:close/>
                  <a:moveTo>
                    <a:pt x="1224841" y="2380296"/>
                  </a:moveTo>
                  <a:lnTo>
                    <a:pt x="1306971" y="2448059"/>
                  </a:lnTo>
                  <a:cubicBezTo>
                    <a:pt x="1332419" y="2473508"/>
                    <a:pt x="1356351" y="2500473"/>
                    <a:pt x="1378618" y="2528807"/>
                  </a:cubicBezTo>
                  <a:lnTo>
                    <a:pt x="1384432" y="2537197"/>
                  </a:lnTo>
                  <a:lnTo>
                    <a:pt x="1369644" y="2546181"/>
                  </a:lnTo>
                  <a:lnTo>
                    <a:pt x="1243970" y="2649872"/>
                  </a:lnTo>
                  <a:lnTo>
                    <a:pt x="1198042" y="2629120"/>
                  </a:lnTo>
                  <a:cubicBezTo>
                    <a:pt x="1156689" y="2613979"/>
                    <a:pt x="1113914" y="2601785"/>
                    <a:pt x="1069973" y="2592793"/>
                  </a:cubicBezTo>
                  <a:lnTo>
                    <a:pt x="1018800" y="2584983"/>
                  </a:lnTo>
                  <a:lnTo>
                    <a:pt x="1135192" y="2488951"/>
                  </a:lnTo>
                  <a:close/>
                  <a:moveTo>
                    <a:pt x="989420" y="2258412"/>
                  </a:moveTo>
                  <a:cubicBezTo>
                    <a:pt x="1002266" y="2260313"/>
                    <a:pt x="1013227" y="2265538"/>
                    <a:pt x="1018182" y="2267914"/>
                  </a:cubicBezTo>
                  <a:cubicBezTo>
                    <a:pt x="1031405" y="2273297"/>
                    <a:pt x="1043107" y="2282830"/>
                    <a:pt x="1051986" y="2295467"/>
                  </a:cubicBezTo>
                  <a:cubicBezTo>
                    <a:pt x="1069999" y="2323845"/>
                    <a:pt x="1073026" y="2361532"/>
                    <a:pt x="1059859" y="2393332"/>
                  </a:cubicBezTo>
                  <a:cubicBezTo>
                    <a:pt x="1048388" y="2417924"/>
                    <a:pt x="1029151" y="2436325"/>
                    <a:pt x="1006236" y="2444639"/>
                  </a:cubicBezTo>
                  <a:cubicBezTo>
                    <a:pt x="967682" y="2462215"/>
                    <a:pt x="925328" y="2455565"/>
                    <a:pt x="923971" y="2447173"/>
                  </a:cubicBezTo>
                  <a:cubicBezTo>
                    <a:pt x="923971" y="2443372"/>
                    <a:pt x="931573" y="2441946"/>
                    <a:pt x="941890" y="2431337"/>
                  </a:cubicBezTo>
                  <a:cubicBezTo>
                    <a:pt x="954949" y="2417735"/>
                    <a:pt x="962905" y="2398669"/>
                    <a:pt x="964017" y="2378287"/>
                  </a:cubicBezTo>
                  <a:cubicBezTo>
                    <a:pt x="963203" y="2344716"/>
                    <a:pt x="929129" y="2337590"/>
                    <a:pt x="930215" y="2306235"/>
                  </a:cubicBezTo>
                  <a:cubicBezTo>
                    <a:pt x="931804" y="2291191"/>
                    <a:pt x="938753" y="2277620"/>
                    <a:pt x="949357" y="2268863"/>
                  </a:cubicBezTo>
                  <a:cubicBezTo>
                    <a:pt x="961846" y="2257937"/>
                    <a:pt x="976575" y="2256512"/>
                    <a:pt x="989420" y="2258412"/>
                  </a:cubicBezTo>
                  <a:close/>
                  <a:moveTo>
                    <a:pt x="1824271" y="2257340"/>
                  </a:moveTo>
                  <a:cubicBezTo>
                    <a:pt x="1837116" y="2255440"/>
                    <a:pt x="1851845" y="2256865"/>
                    <a:pt x="1864334" y="2267791"/>
                  </a:cubicBezTo>
                  <a:cubicBezTo>
                    <a:pt x="1874938" y="2276548"/>
                    <a:pt x="1881887" y="2290119"/>
                    <a:pt x="1883476" y="2305163"/>
                  </a:cubicBezTo>
                  <a:cubicBezTo>
                    <a:pt x="1884562" y="2336518"/>
                    <a:pt x="1850488" y="2343644"/>
                    <a:pt x="1849674" y="2377215"/>
                  </a:cubicBezTo>
                  <a:cubicBezTo>
                    <a:pt x="1850786" y="2397597"/>
                    <a:pt x="1858742" y="2416663"/>
                    <a:pt x="1871801" y="2430265"/>
                  </a:cubicBezTo>
                  <a:cubicBezTo>
                    <a:pt x="1882118" y="2440874"/>
                    <a:pt x="1889720" y="2442300"/>
                    <a:pt x="1889720" y="2446101"/>
                  </a:cubicBezTo>
                  <a:cubicBezTo>
                    <a:pt x="1888363" y="2454493"/>
                    <a:pt x="1846009" y="2461143"/>
                    <a:pt x="1807455" y="2443567"/>
                  </a:cubicBezTo>
                  <a:cubicBezTo>
                    <a:pt x="1784540" y="2435253"/>
                    <a:pt x="1765303" y="2416852"/>
                    <a:pt x="1753833" y="2392260"/>
                  </a:cubicBezTo>
                  <a:cubicBezTo>
                    <a:pt x="1740665" y="2360460"/>
                    <a:pt x="1743692" y="2322773"/>
                    <a:pt x="1761706" y="2294395"/>
                  </a:cubicBezTo>
                  <a:cubicBezTo>
                    <a:pt x="1770585" y="2281758"/>
                    <a:pt x="1782286" y="2272225"/>
                    <a:pt x="1795509" y="2266842"/>
                  </a:cubicBezTo>
                  <a:cubicBezTo>
                    <a:pt x="1800464" y="2264466"/>
                    <a:pt x="1811426" y="2259241"/>
                    <a:pt x="1824271" y="2257340"/>
                  </a:cubicBezTo>
                  <a:close/>
                  <a:moveTo>
                    <a:pt x="1316845" y="2250000"/>
                  </a:moveTo>
                  <a:lnTo>
                    <a:pt x="1406845" y="2370000"/>
                  </a:lnTo>
                  <a:lnTo>
                    <a:pt x="1496845" y="2250000"/>
                  </a:lnTo>
                  <a:close/>
                  <a:moveTo>
                    <a:pt x="2062233" y="2091088"/>
                  </a:moveTo>
                  <a:lnTo>
                    <a:pt x="2096440" y="2150603"/>
                  </a:lnTo>
                  <a:cubicBezTo>
                    <a:pt x="2154665" y="2236787"/>
                    <a:pt x="2237117" y="2305259"/>
                    <a:pt x="2334024" y="2346247"/>
                  </a:cubicBezTo>
                  <a:lnTo>
                    <a:pt x="2405108" y="2368313"/>
                  </a:lnTo>
                  <a:lnTo>
                    <a:pt x="2394476" y="2372204"/>
                  </a:lnTo>
                  <a:cubicBezTo>
                    <a:pt x="2309931" y="2398500"/>
                    <a:pt x="2220042" y="2412666"/>
                    <a:pt x="2126844" y="2412666"/>
                  </a:cubicBezTo>
                  <a:cubicBezTo>
                    <a:pt x="2064712" y="2412666"/>
                    <a:pt x="2004050" y="2406370"/>
                    <a:pt x="1945463" y="2394381"/>
                  </a:cubicBezTo>
                  <a:lnTo>
                    <a:pt x="1898203" y="2382230"/>
                  </a:lnTo>
                  <a:lnTo>
                    <a:pt x="1920004" y="2367531"/>
                  </a:lnTo>
                  <a:cubicBezTo>
                    <a:pt x="1944434" y="2343100"/>
                    <a:pt x="1959545" y="2309350"/>
                    <a:pt x="1959545" y="2272071"/>
                  </a:cubicBezTo>
                  <a:cubicBezTo>
                    <a:pt x="1959545" y="2234792"/>
                    <a:pt x="1944434" y="2201042"/>
                    <a:pt x="1920004" y="2176612"/>
                  </a:cubicBezTo>
                  <a:lnTo>
                    <a:pt x="1914256" y="2172737"/>
                  </a:lnTo>
                  <a:lnTo>
                    <a:pt x="1968704" y="2151284"/>
                  </a:lnTo>
                  <a:cubicBezTo>
                    <a:pt x="1992312" y="2139908"/>
                    <a:pt x="2014965" y="2126866"/>
                    <a:pt x="2036511" y="2112310"/>
                  </a:cubicBezTo>
                  <a:close/>
                  <a:moveTo>
                    <a:pt x="751457" y="2091088"/>
                  </a:moveTo>
                  <a:lnTo>
                    <a:pt x="777179" y="2112310"/>
                  </a:lnTo>
                  <a:cubicBezTo>
                    <a:pt x="798725" y="2126866"/>
                    <a:pt x="821378" y="2139908"/>
                    <a:pt x="844986" y="2151284"/>
                  </a:cubicBezTo>
                  <a:lnTo>
                    <a:pt x="899434" y="2172737"/>
                  </a:lnTo>
                  <a:lnTo>
                    <a:pt x="893686" y="2176612"/>
                  </a:lnTo>
                  <a:cubicBezTo>
                    <a:pt x="869256" y="2201042"/>
                    <a:pt x="854145" y="2234792"/>
                    <a:pt x="854145" y="2272071"/>
                  </a:cubicBezTo>
                  <a:cubicBezTo>
                    <a:pt x="854145" y="2309350"/>
                    <a:pt x="869256" y="2343100"/>
                    <a:pt x="893686" y="2367531"/>
                  </a:cubicBezTo>
                  <a:lnTo>
                    <a:pt x="915487" y="2382230"/>
                  </a:lnTo>
                  <a:lnTo>
                    <a:pt x="868227" y="2394381"/>
                  </a:lnTo>
                  <a:cubicBezTo>
                    <a:pt x="809640" y="2406370"/>
                    <a:pt x="748978" y="2412666"/>
                    <a:pt x="686846" y="2412666"/>
                  </a:cubicBezTo>
                  <a:cubicBezTo>
                    <a:pt x="593648" y="2412666"/>
                    <a:pt x="503759" y="2398500"/>
                    <a:pt x="419214" y="2372204"/>
                  </a:cubicBezTo>
                  <a:lnTo>
                    <a:pt x="408582" y="2368313"/>
                  </a:lnTo>
                  <a:lnTo>
                    <a:pt x="479666" y="2346247"/>
                  </a:lnTo>
                  <a:cubicBezTo>
                    <a:pt x="576573" y="2305259"/>
                    <a:pt x="659025" y="2236787"/>
                    <a:pt x="717250" y="2150603"/>
                  </a:cubicBezTo>
                  <a:close/>
                  <a:moveTo>
                    <a:pt x="2159258" y="869957"/>
                  </a:moveTo>
                  <a:lnTo>
                    <a:pt x="2213258" y="963487"/>
                  </a:lnTo>
                  <a:lnTo>
                    <a:pt x="2248612" y="880722"/>
                  </a:lnTo>
                  <a:close/>
                  <a:moveTo>
                    <a:pt x="654432" y="869957"/>
                  </a:moveTo>
                  <a:lnTo>
                    <a:pt x="565078" y="880722"/>
                  </a:lnTo>
                  <a:lnTo>
                    <a:pt x="600432" y="963487"/>
                  </a:lnTo>
                  <a:close/>
                  <a:moveTo>
                    <a:pt x="1406846" y="180000"/>
                  </a:moveTo>
                  <a:lnTo>
                    <a:pt x="1271846" y="450000"/>
                  </a:lnTo>
                  <a:lnTo>
                    <a:pt x="1541846" y="450000"/>
                  </a:lnTo>
                  <a:close/>
                  <a:moveTo>
                    <a:pt x="1406847" y="0"/>
                  </a:moveTo>
                  <a:lnTo>
                    <a:pt x="1663746" y="513798"/>
                  </a:lnTo>
                  <a:lnTo>
                    <a:pt x="1725802" y="533062"/>
                  </a:lnTo>
                  <a:lnTo>
                    <a:pt x="1960521" y="378088"/>
                  </a:lnTo>
                  <a:lnTo>
                    <a:pt x="1943974" y="653771"/>
                  </a:lnTo>
                  <a:lnTo>
                    <a:pt x="2043242" y="735675"/>
                  </a:lnTo>
                  <a:lnTo>
                    <a:pt x="2064265" y="761155"/>
                  </a:lnTo>
                  <a:lnTo>
                    <a:pt x="2365527" y="813222"/>
                  </a:lnTo>
                  <a:lnTo>
                    <a:pt x="2262408" y="1093575"/>
                  </a:lnTo>
                  <a:lnTo>
                    <a:pt x="2266384" y="1104439"/>
                  </a:lnTo>
                  <a:cubicBezTo>
                    <a:pt x="2292680" y="1188984"/>
                    <a:pt x="2306846" y="1278873"/>
                    <a:pt x="2306846" y="1372071"/>
                  </a:cubicBezTo>
                  <a:cubicBezTo>
                    <a:pt x="2306846" y="1473036"/>
                    <a:pt x="2290221" y="1570117"/>
                    <a:pt x="2259558" y="1660727"/>
                  </a:cubicBezTo>
                  <a:lnTo>
                    <a:pt x="2258770" y="1662560"/>
                  </a:lnTo>
                  <a:lnTo>
                    <a:pt x="2276393" y="1703727"/>
                  </a:lnTo>
                  <a:cubicBezTo>
                    <a:pt x="2374909" y="1893220"/>
                    <a:pt x="2555211" y="2033385"/>
                    <a:pt x="2770521" y="2077444"/>
                  </a:cubicBezTo>
                  <a:lnTo>
                    <a:pt x="2813690" y="2084033"/>
                  </a:lnTo>
                  <a:lnTo>
                    <a:pt x="2786329" y="2106607"/>
                  </a:lnTo>
                  <a:cubicBezTo>
                    <a:pt x="2671416" y="2184241"/>
                    <a:pt x="2532887" y="2229572"/>
                    <a:pt x="2383770" y="2229572"/>
                  </a:cubicBezTo>
                  <a:cubicBezTo>
                    <a:pt x="2334064" y="2229572"/>
                    <a:pt x="2285535" y="2224535"/>
                    <a:pt x="2238665" y="2214944"/>
                  </a:cubicBezTo>
                  <a:lnTo>
                    <a:pt x="2157756" y="2189829"/>
                  </a:lnTo>
                  <a:lnTo>
                    <a:pt x="2222351" y="2077948"/>
                  </a:lnTo>
                  <a:cubicBezTo>
                    <a:pt x="2238920" y="2049249"/>
                    <a:pt x="2229087" y="2012554"/>
                    <a:pt x="2200389" y="1995985"/>
                  </a:cubicBezTo>
                  <a:lnTo>
                    <a:pt x="2102634" y="1939546"/>
                  </a:lnTo>
                  <a:lnTo>
                    <a:pt x="2035562" y="2016056"/>
                  </a:lnTo>
                  <a:cubicBezTo>
                    <a:pt x="1935137" y="2114115"/>
                    <a:pt x="1811864" y="2188878"/>
                    <a:pt x="1674478" y="2231609"/>
                  </a:cubicBezTo>
                  <a:lnTo>
                    <a:pt x="1610875" y="2247963"/>
                  </a:lnTo>
                  <a:lnTo>
                    <a:pt x="1406847" y="2520000"/>
                  </a:lnTo>
                  <a:lnTo>
                    <a:pt x="1202820" y="2247964"/>
                  </a:lnTo>
                  <a:lnTo>
                    <a:pt x="1139214" y="2231609"/>
                  </a:lnTo>
                  <a:cubicBezTo>
                    <a:pt x="1001828" y="2188877"/>
                    <a:pt x="878555" y="2114115"/>
                    <a:pt x="778130" y="2016056"/>
                  </a:cubicBezTo>
                  <a:lnTo>
                    <a:pt x="711058" y="1939545"/>
                  </a:lnTo>
                  <a:lnTo>
                    <a:pt x="613301" y="1995985"/>
                  </a:lnTo>
                  <a:cubicBezTo>
                    <a:pt x="584603" y="2012554"/>
                    <a:pt x="574770" y="2049249"/>
                    <a:pt x="591339" y="2077948"/>
                  </a:cubicBezTo>
                  <a:lnTo>
                    <a:pt x="655934" y="2189829"/>
                  </a:lnTo>
                  <a:lnTo>
                    <a:pt x="575025" y="2214944"/>
                  </a:lnTo>
                  <a:cubicBezTo>
                    <a:pt x="528155" y="2224535"/>
                    <a:pt x="479626" y="2229572"/>
                    <a:pt x="429920" y="2229572"/>
                  </a:cubicBezTo>
                  <a:cubicBezTo>
                    <a:pt x="280803" y="2229572"/>
                    <a:pt x="142274" y="2184241"/>
                    <a:pt x="27361" y="2106607"/>
                  </a:cubicBezTo>
                  <a:lnTo>
                    <a:pt x="0" y="2084033"/>
                  </a:lnTo>
                  <a:lnTo>
                    <a:pt x="43169" y="2077444"/>
                  </a:lnTo>
                  <a:cubicBezTo>
                    <a:pt x="258480" y="2033385"/>
                    <a:pt x="438782" y="1893220"/>
                    <a:pt x="537298" y="1703727"/>
                  </a:cubicBezTo>
                  <a:lnTo>
                    <a:pt x="554921" y="1662558"/>
                  </a:lnTo>
                  <a:lnTo>
                    <a:pt x="554134" y="1660727"/>
                  </a:lnTo>
                  <a:cubicBezTo>
                    <a:pt x="523471" y="1570117"/>
                    <a:pt x="506846" y="1473035"/>
                    <a:pt x="506846" y="1372071"/>
                  </a:cubicBezTo>
                  <a:cubicBezTo>
                    <a:pt x="506846" y="1278873"/>
                    <a:pt x="521012" y="1188984"/>
                    <a:pt x="547308" y="1104439"/>
                  </a:cubicBezTo>
                  <a:lnTo>
                    <a:pt x="551284" y="1093575"/>
                  </a:lnTo>
                  <a:lnTo>
                    <a:pt x="448166" y="813222"/>
                  </a:lnTo>
                  <a:lnTo>
                    <a:pt x="749427" y="761155"/>
                  </a:lnTo>
                  <a:lnTo>
                    <a:pt x="770450" y="735675"/>
                  </a:lnTo>
                  <a:lnTo>
                    <a:pt x="869720" y="653770"/>
                  </a:lnTo>
                  <a:lnTo>
                    <a:pt x="853172" y="378086"/>
                  </a:lnTo>
                  <a:lnTo>
                    <a:pt x="1087891" y="533061"/>
                  </a:lnTo>
                  <a:lnTo>
                    <a:pt x="1149948" y="51379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 w="1270">
              <a:noFill/>
            </a:ln>
            <a:effectLst>
              <a:glow rad="25400">
                <a:srgbClr val="D7D7D7">
                  <a:alpha val="10000"/>
                </a:srgbClr>
              </a:glow>
              <a:outerShdw blurRad="12700" sx="80000" sy="80000" algn="ct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brightRoom" dir="t"/>
            </a:scene3d>
            <a:sp3d contourW="6350" prstMaterial="softEdge">
              <a:bevelT w="2540" h="2540" prst="relaxedInset"/>
              <a:contourClr>
                <a:schemeClr val="bg1">
                  <a:lumMod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01BEAF8A-DF6C-2E8F-1993-B7D0CF6253E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51999" y="3573000"/>
              <a:ext cx="395999" cy="396000"/>
            </a:xfrm>
            <a:prstGeom prst="ellipse">
              <a:avLst/>
            </a:prstGeom>
            <a:solidFill>
              <a:srgbClr val="CFA726"/>
            </a:solidFill>
            <a:ln>
              <a:solidFill>
                <a:srgbClr val="CFA726"/>
              </a:solidFill>
            </a:ln>
            <a:scene3d>
              <a:camera prst="orthographicFront"/>
              <a:lightRig rig="threePt" dir="t"/>
            </a:scene3d>
            <a:sp3d>
              <a:bevelT w="254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03DC109D-2D31-F546-60C0-6737AE3BA1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51999" y="3573000"/>
              <a:ext cx="395999" cy="396000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B362BB80-D80E-5DB4-A8E3-85DA21762F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00727" y="3611916"/>
              <a:ext cx="298533" cy="318169"/>
            </a:xfrm>
            <a:custGeom>
              <a:avLst/>
              <a:gdLst>
                <a:gd name="connsiteX0" fmla="*/ 247277 w 2289745"/>
                <a:gd name="connsiteY0" fmla="*/ 866572 h 2440355"/>
                <a:gd name="connsiteX1" fmla="*/ 352016 w 2289745"/>
                <a:gd name="connsiteY1" fmla="*/ 1129534 h 2440355"/>
                <a:gd name="connsiteX2" fmla="*/ 485510 w 2289745"/>
                <a:gd name="connsiteY2" fmla="*/ 1396594 h 2440355"/>
                <a:gd name="connsiteX3" fmla="*/ 648334 w 2289745"/>
                <a:gd name="connsiteY3" fmla="*/ 1667822 h 2440355"/>
                <a:gd name="connsiteX4" fmla="*/ 823666 w 2289745"/>
                <a:gd name="connsiteY4" fmla="*/ 1921439 h 2440355"/>
                <a:gd name="connsiteX5" fmla="*/ 1019485 w 2289745"/>
                <a:gd name="connsiteY5" fmla="*/ 2168226 h 2440355"/>
                <a:gd name="connsiteX6" fmla="*/ 1129616 w 2289745"/>
                <a:gd name="connsiteY6" fmla="*/ 2294459 h 2440355"/>
                <a:gd name="connsiteX7" fmla="*/ 1162540 w 2289745"/>
                <a:gd name="connsiteY7" fmla="*/ 2292950 h 2440355"/>
                <a:gd name="connsiteX8" fmla="*/ 1246360 w 2289745"/>
                <a:gd name="connsiteY8" fmla="*/ 2203020 h 2440355"/>
                <a:gd name="connsiteX9" fmla="*/ 1413425 w 2289745"/>
                <a:gd name="connsiteY9" fmla="*/ 2000515 h 2440355"/>
                <a:gd name="connsiteX10" fmla="*/ 1574595 w 2289745"/>
                <a:gd name="connsiteY10" fmla="*/ 1750205 h 2440355"/>
                <a:gd name="connsiteX11" fmla="*/ 1668982 w 2289745"/>
                <a:gd name="connsiteY11" fmla="*/ 1512403 h 2440355"/>
                <a:gd name="connsiteX12" fmla="*/ 1580130 w 2289745"/>
                <a:gd name="connsiteY12" fmla="*/ 1588531 h 2440355"/>
                <a:gd name="connsiteX13" fmla="*/ 1404224 w 2289745"/>
                <a:gd name="connsiteY13" fmla="*/ 1738056 h 2440355"/>
                <a:gd name="connsiteX14" fmla="*/ 1254627 w 2289745"/>
                <a:gd name="connsiteY14" fmla="*/ 1865511 h 2440355"/>
                <a:gd name="connsiteX15" fmla="*/ 1160599 w 2289745"/>
                <a:gd name="connsiteY15" fmla="*/ 1943149 h 2440355"/>
                <a:gd name="connsiteX16" fmla="*/ 1131341 w 2289745"/>
                <a:gd name="connsiteY16" fmla="*/ 1941208 h 2440355"/>
                <a:gd name="connsiteX17" fmla="*/ 920713 w 2289745"/>
                <a:gd name="connsiteY17" fmla="*/ 1704700 h 2440355"/>
                <a:gd name="connsiteX18" fmla="*/ 743440 w 2289745"/>
                <a:gd name="connsiteY18" fmla="*/ 1461436 h 2440355"/>
                <a:gd name="connsiteX19" fmla="*/ 665443 w 2289745"/>
                <a:gd name="connsiteY19" fmla="*/ 1320609 h 2440355"/>
                <a:gd name="connsiteX20" fmla="*/ 673638 w 2289745"/>
                <a:gd name="connsiteY20" fmla="*/ 1287829 h 2440355"/>
                <a:gd name="connsiteX21" fmla="*/ 729782 w 2289745"/>
                <a:gd name="connsiteY21" fmla="*/ 1234058 h 2440355"/>
                <a:gd name="connsiteX22" fmla="*/ 964995 w 2289745"/>
                <a:gd name="connsiteY22" fmla="*/ 1035650 h 2440355"/>
                <a:gd name="connsiteX23" fmla="*/ 1083105 w 2289745"/>
                <a:gd name="connsiteY23" fmla="*/ 946079 h 2440355"/>
                <a:gd name="connsiteX24" fmla="*/ 1173970 w 2289745"/>
                <a:gd name="connsiteY24" fmla="*/ 1051034 h 2440355"/>
                <a:gd name="connsiteX25" fmla="*/ 1170088 w 2289745"/>
                <a:gd name="connsiteY25" fmla="*/ 1084245 h 2440355"/>
                <a:gd name="connsiteX26" fmla="*/ 912158 w 2289745"/>
                <a:gd name="connsiteY26" fmla="*/ 1325066 h 2440355"/>
                <a:gd name="connsiteX27" fmla="*/ 903316 w 2289745"/>
                <a:gd name="connsiteY27" fmla="*/ 1361010 h 2440355"/>
                <a:gd name="connsiteX28" fmla="*/ 1012800 w 2289745"/>
                <a:gd name="connsiteY28" fmla="*/ 1531813 h 2440355"/>
                <a:gd name="connsiteX29" fmla="*/ 1129544 w 2289745"/>
                <a:gd name="connsiteY29" fmla="*/ 1648773 h 2440355"/>
                <a:gd name="connsiteX30" fmla="*/ 1161821 w 2289745"/>
                <a:gd name="connsiteY30" fmla="*/ 1655458 h 2440355"/>
                <a:gd name="connsiteX31" fmla="*/ 1421045 w 2289745"/>
                <a:gd name="connsiteY31" fmla="*/ 1489615 h 2440355"/>
                <a:gd name="connsiteX32" fmla="*/ 1705142 w 2289745"/>
                <a:gd name="connsiteY32" fmla="*/ 1226581 h 2440355"/>
                <a:gd name="connsiteX33" fmla="*/ 1750143 w 2289745"/>
                <a:gd name="connsiteY33" fmla="*/ 1178058 h 2440355"/>
                <a:gd name="connsiteX34" fmla="*/ 1825624 w 2289745"/>
                <a:gd name="connsiteY34" fmla="*/ 1323772 h 2440355"/>
                <a:gd name="connsiteX35" fmla="*/ 1916848 w 2289745"/>
                <a:gd name="connsiteY35" fmla="*/ 1564808 h 2440355"/>
                <a:gd name="connsiteX36" fmla="*/ 1950132 w 2289745"/>
                <a:gd name="connsiteY36" fmla="*/ 1683566 h 2440355"/>
                <a:gd name="connsiteX37" fmla="*/ 1944668 w 2289745"/>
                <a:gd name="connsiteY37" fmla="*/ 1702616 h 2440355"/>
                <a:gd name="connsiteX38" fmla="*/ 1609820 w 2289745"/>
                <a:gd name="connsiteY38" fmla="*/ 2058024 h 2440355"/>
                <a:gd name="connsiteX39" fmla="*/ 1334565 w 2289745"/>
                <a:gd name="connsiteY39" fmla="*/ 2301001 h 2440355"/>
                <a:gd name="connsiteX40" fmla="*/ 1158011 w 2289745"/>
                <a:gd name="connsiteY40" fmla="*/ 2435358 h 2440355"/>
                <a:gd name="connsiteX41" fmla="*/ 1129257 w 2289745"/>
                <a:gd name="connsiteY41" fmla="*/ 2433920 h 2440355"/>
                <a:gd name="connsiteX42" fmla="*/ 933005 w 2289745"/>
                <a:gd name="connsiteY42" fmla="*/ 2286265 h 2440355"/>
                <a:gd name="connsiteX43" fmla="*/ 495143 w 2289745"/>
                <a:gd name="connsiteY43" fmla="*/ 1878666 h 2440355"/>
                <a:gd name="connsiteX44" fmla="*/ 327503 w 2289745"/>
                <a:gd name="connsiteY44" fmla="*/ 1686585 h 2440355"/>
                <a:gd name="connsiteX45" fmla="*/ 63678 w 2289745"/>
                <a:gd name="connsiteY45" fmla="*/ 1329954 h 2440355"/>
                <a:gd name="connsiteX46" fmla="*/ 5738 w 2289745"/>
                <a:gd name="connsiteY46" fmla="*/ 1238730 h 2440355"/>
                <a:gd name="connsiteX47" fmla="*/ 6313 w 2289745"/>
                <a:gd name="connsiteY47" fmla="*/ 1202787 h 2440355"/>
                <a:gd name="connsiteX48" fmla="*/ 235560 w 2289745"/>
                <a:gd name="connsiteY48" fmla="*/ 883538 h 2440355"/>
                <a:gd name="connsiteX49" fmla="*/ 247277 w 2289745"/>
                <a:gd name="connsiteY49" fmla="*/ 866572 h 2440355"/>
                <a:gd name="connsiteX50" fmla="*/ 1143913 w 2289745"/>
                <a:gd name="connsiteY50" fmla="*/ 21 h 2440355"/>
                <a:gd name="connsiteX51" fmla="*/ 1161821 w 2289745"/>
                <a:gd name="connsiteY51" fmla="*/ 6518 h 2440355"/>
                <a:gd name="connsiteX52" fmla="*/ 1380716 w 2289745"/>
                <a:gd name="connsiteY52" fmla="*/ 172504 h 2440355"/>
                <a:gd name="connsiteX53" fmla="*/ 1700037 w 2289745"/>
                <a:gd name="connsiteY53" fmla="*/ 462783 h 2440355"/>
                <a:gd name="connsiteX54" fmla="*/ 1909659 w 2289745"/>
                <a:gd name="connsiteY54" fmla="*/ 690233 h 2440355"/>
                <a:gd name="connsiteX55" fmla="*/ 2225961 w 2289745"/>
                <a:gd name="connsiteY55" fmla="*/ 1110052 h 2440355"/>
                <a:gd name="connsiteX56" fmla="*/ 2283471 w 2289745"/>
                <a:gd name="connsiteY56" fmla="*/ 1201564 h 2440355"/>
                <a:gd name="connsiteX57" fmla="*/ 2285052 w 2289745"/>
                <a:gd name="connsiteY57" fmla="*/ 1233338 h 2440355"/>
                <a:gd name="connsiteX58" fmla="*/ 2052355 w 2289745"/>
                <a:gd name="connsiteY58" fmla="*/ 1556828 h 2440355"/>
                <a:gd name="connsiteX59" fmla="*/ 2039199 w 2289745"/>
                <a:gd name="connsiteY59" fmla="*/ 1569552 h 2440355"/>
                <a:gd name="connsiteX60" fmla="*/ 1841798 w 2289745"/>
                <a:gd name="connsiteY60" fmla="*/ 1114365 h 2440355"/>
                <a:gd name="connsiteX61" fmla="*/ 1641593 w 2289745"/>
                <a:gd name="connsiteY61" fmla="*/ 773190 h 2440355"/>
                <a:gd name="connsiteX62" fmla="*/ 1465039 w 2289745"/>
                <a:gd name="connsiteY62" fmla="*/ 517274 h 2440355"/>
                <a:gd name="connsiteX63" fmla="*/ 1269076 w 2289745"/>
                <a:gd name="connsiteY63" fmla="*/ 270558 h 2440355"/>
                <a:gd name="connsiteX64" fmla="*/ 1157364 w 2289745"/>
                <a:gd name="connsiteY64" fmla="*/ 142096 h 2440355"/>
                <a:gd name="connsiteX65" fmla="*/ 1125805 w 2289745"/>
                <a:gd name="connsiteY65" fmla="*/ 144612 h 2440355"/>
                <a:gd name="connsiteX66" fmla="*/ 987064 w 2289745"/>
                <a:gd name="connsiteY66" fmla="*/ 299313 h 2440355"/>
                <a:gd name="connsiteX67" fmla="*/ 837540 w 2289745"/>
                <a:gd name="connsiteY67" fmla="*/ 491179 h 2440355"/>
                <a:gd name="connsiteX68" fmla="*/ 686074 w 2289745"/>
                <a:gd name="connsiteY68" fmla="*/ 744508 h 2440355"/>
                <a:gd name="connsiteX69" fmla="*/ 623676 w 2289745"/>
                <a:gd name="connsiteY69" fmla="*/ 906469 h 2440355"/>
                <a:gd name="connsiteX70" fmla="*/ 626120 w 2289745"/>
                <a:gd name="connsiteY70" fmla="*/ 922212 h 2440355"/>
                <a:gd name="connsiteX71" fmla="*/ 796851 w 2289745"/>
                <a:gd name="connsiteY71" fmla="*/ 774485 h 2440355"/>
                <a:gd name="connsiteX72" fmla="*/ 961185 w 2289745"/>
                <a:gd name="connsiteY72" fmla="*/ 636103 h 2440355"/>
                <a:gd name="connsiteX73" fmla="*/ 1124152 w 2289745"/>
                <a:gd name="connsiteY73" fmla="*/ 500308 h 2440355"/>
                <a:gd name="connsiteX74" fmla="*/ 1161390 w 2289745"/>
                <a:gd name="connsiteY74" fmla="*/ 501818 h 2440355"/>
                <a:gd name="connsiteX75" fmla="*/ 1371730 w 2289745"/>
                <a:gd name="connsiteY75" fmla="*/ 738685 h 2440355"/>
                <a:gd name="connsiteX76" fmla="*/ 1620531 w 2289745"/>
                <a:gd name="connsiteY76" fmla="*/ 1111274 h 2440355"/>
                <a:gd name="connsiteX77" fmla="*/ 1615714 w 2289745"/>
                <a:gd name="connsiteY77" fmla="*/ 1150309 h 2440355"/>
                <a:gd name="connsiteX78" fmla="*/ 1323207 w 2289745"/>
                <a:gd name="connsiteY78" fmla="*/ 1405651 h 2440355"/>
                <a:gd name="connsiteX79" fmla="*/ 1206175 w 2289745"/>
                <a:gd name="connsiteY79" fmla="*/ 1493353 h 2440355"/>
                <a:gd name="connsiteX80" fmla="*/ 1115813 w 2289745"/>
                <a:gd name="connsiteY80" fmla="*/ 1389332 h 2440355"/>
                <a:gd name="connsiteX81" fmla="*/ 1120630 w 2289745"/>
                <a:gd name="connsiteY81" fmla="*/ 1354108 h 2440355"/>
                <a:gd name="connsiteX82" fmla="*/ 1380500 w 2289745"/>
                <a:gd name="connsiteY82" fmla="*/ 1111418 h 2440355"/>
                <a:gd name="connsiteX83" fmla="*/ 1386108 w 2289745"/>
                <a:gd name="connsiteY83" fmla="*/ 1079069 h 2440355"/>
                <a:gd name="connsiteX84" fmla="*/ 1276912 w 2289745"/>
                <a:gd name="connsiteY84" fmla="*/ 908194 h 2440355"/>
                <a:gd name="connsiteX85" fmla="*/ 1158370 w 2289745"/>
                <a:gd name="connsiteY85" fmla="*/ 789149 h 2440355"/>
                <a:gd name="connsiteX86" fmla="*/ 1128250 w 2289745"/>
                <a:gd name="connsiteY86" fmla="*/ 783758 h 2440355"/>
                <a:gd name="connsiteX87" fmla="*/ 868810 w 2289745"/>
                <a:gd name="connsiteY87" fmla="*/ 949098 h 2440355"/>
                <a:gd name="connsiteX88" fmla="*/ 586439 w 2289745"/>
                <a:gd name="connsiteY88" fmla="*/ 1210190 h 2440355"/>
                <a:gd name="connsiteX89" fmla="*/ 538490 w 2289745"/>
                <a:gd name="connsiteY89" fmla="*/ 1261302 h 2440355"/>
                <a:gd name="connsiteX90" fmla="*/ 419086 w 2289745"/>
                <a:gd name="connsiteY90" fmla="*/ 1009195 h 2440355"/>
                <a:gd name="connsiteX91" fmla="*/ 341233 w 2289745"/>
                <a:gd name="connsiteY91" fmla="*/ 761041 h 2440355"/>
                <a:gd name="connsiteX92" fmla="*/ 366825 w 2289745"/>
                <a:gd name="connsiteY92" fmla="*/ 711152 h 2440355"/>
                <a:gd name="connsiteX93" fmla="*/ 691322 w 2289745"/>
                <a:gd name="connsiteY93" fmla="*/ 369690 h 2440355"/>
                <a:gd name="connsiteX94" fmla="*/ 968948 w 2289745"/>
                <a:gd name="connsiteY94" fmla="*/ 127504 h 2440355"/>
                <a:gd name="connsiteX95" fmla="*/ 1126812 w 2289745"/>
                <a:gd name="connsiteY95" fmla="*/ 7596 h 2440355"/>
                <a:gd name="connsiteX96" fmla="*/ 1143913 w 2289745"/>
                <a:gd name="connsiteY96" fmla="*/ 21 h 2440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2289745" h="2440355">
                  <a:moveTo>
                    <a:pt x="247277" y="866572"/>
                  </a:moveTo>
                  <a:cubicBezTo>
                    <a:pt x="281639" y="959306"/>
                    <a:pt x="314132" y="1045498"/>
                    <a:pt x="352016" y="1129534"/>
                  </a:cubicBezTo>
                  <a:cubicBezTo>
                    <a:pt x="392898" y="1220349"/>
                    <a:pt x="437396" y="1309373"/>
                    <a:pt x="485510" y="1396594"/>
                  </a:cubicBezTo>
                  <a:cubicBezTo>
                    <a:pt x="536334" y="1489040"/>
                    <a:pt x="591831" y="1578683"/>
                    <a:pt x="648334" y="1667822"/>
                  </a:cubicBezTo>
                  <a:cubicBezTo>
                    <a:pt x="703471" y="1754734"/>
                    <a:pt x="762274" y="1839129"/>
                    <a:pt x="823666" y="1921439"/>
                  </a:cubicBezTo>
                  <a:cubicBezTo>
                    <a:pt x="886423" y="2005618"/>
                    <a:pt x="950114" y="2089151"/>
                    <a:pt x="1019485" y="2168226"/>
                  </a:cubicBezTo>
                  <a:cubicBezTo>
                    <a:pt x="1056291" y="2210208"/>
                    <a:pt x="1089647" y="2255138"/>
                    <a:pt x="1129616" y="2294459"/>
                  </a:cubicBezTo>
                  <a:cubicBezTo>
                    <a:pt x="1142412" y="2307112"/>
                    <a:pt x="1149888" y="2308406"/>
                    <a:pt x="1162540" y="2292950"/>
                  </a:cubicBezTo>
                  <a:cubicBezTo>
                    <a:pt x="1188563" y="2261320"/>
                    <a:pt x="1218755" y="2233428"/>
                    <a:pt x="1246360" y="2203020"/>
                  </a:cubicBezTo>
                  <a:cubicBezTo>
                    <a:pt x="1305307" y="2138322"/>
                    <a:pt x="1360372" y="2070173"/>
                    <a:pt x="1413425" y="2000515"/>
                  </a:cubicBezTo>
                  <a:cubicBezTo>
                    <a:pt x="1473594" y="1921410"/>
                    <a:pt x="1527481" y="1837720"/>
                    <a:pt x="1574595" y="1750205"/>
                  </a:cubicBezTo>
                  <a:cubicBezTo>
                    <a:pt x="1615808" y="1675162"/>
                    <a:pt x="1647517" y="1595281"/>
                    <a:pt x="1668982" y="1512403"/>
                  </a:cubicBezTo>
                  <a:cubicBezTo>
                    <a:pt x="1635771" y="1541158"/>
                    <a:pt x="1608022" y="1564737"/>
                    <a:pt x="1580130" y="1588531"/>
                  </a:cubicBezTo>
                  <a:cubicBezTo>
                    <a:pt x="1521564" y="1638421"/>
                    <a:pt x="1462933" y="1688260"/>
                    <a:pt x="1404224" y="1738056"/>
                  </a:cubicBezTo>
                  <a:cubicBezTo>
                    <a:pt x="1354334" y="1780541"/>
                    <a:pt x="1304660" y="1823242"/>
                    <a:pt x="1254627" y="1865511"/>
                  </a:cubicBezTo>
                  <a:cubicBezTo>
                    <a:pt x="1223572" y="1891771"/>
                    <a:pt x="1192229" y="1917651"/>
                    <a:pt x="1160599" y="1943149"/>
                  </a:cubicBezTo>
                  <a:cubicBezTo>
                    <a:pt x="1150966" y="1950985"/>
                    <a:pt x="1141980" y="1952997"/>
                    <a:pt x="1131341" y="1941208"/>
                  </a:cubicBezTo>
                  <a:cubicBezTo>
                    <a:pt x="1060748" y="1862707"/>
                    <a:pt x="987568" y="1786508"/>
                    <a:pt x="920713" y="1704700"/>
                  </a:cubicBezTo>
                  <a:cubicBezTo>
                    <a:pt x="857179" y="1626940"/>
                    <a:pt x="798002" y="1545730"/>
                    <a:pt x="743440" y="1461436"/>
                  </a:cubicBezTo>
                  <a:cubicBezTo>
                    <a:pt x="714355" y="1416269"/>
                    <a:pt x="688303" y="1369226"/>
                    <a:pt x="665443" y="1320609"/>
                  </a:cubicBezTo>
                  <a:cubicBezTo>
                    <a:pt x="658757" y="1306232"/>
                    <a:pt x="658901" y="1298540"/>
                    <a:pt x="673638" y="1287829"/>
                  </a:cubicBezTo>
                  <a:cubicBezTo>
                    <a:pt x="694413" y="1272733"/>
                    <a:pt x="711163" y="1251885"/>
                    <a:pt x="729782" y="1234058"/>
                  </a:cubicBezTo>
                  <a:cubicBezTo>
                    <a:pt x="803933" y="1163034"/>
                    <a:pt x="882491" y="1096768"/>
                    <a:pt x="964995" y="1035650"/>
                  </a:cubicBezTo>
                  <a:cubicBezTo>
                    <a:pt x="1004317" y="1005961"/>
                    <a:pt x="1043424" y="976128"/>
                    <a:pt x="1083105" y="946079"/>
                  </a:cubicBezTo>
                  <a:cubicBezTo>
                    <a:pt x="1116913" y="977853"/>
                    <a:pt x="1147365" y="1013027"/>
                    <a:pt x="1173970" y="1051034"/>
                  </a:cubicBezTo>
                  <a:cubicBezTo>
                    <a:pt x="1184394" y="1066418"/>
                    <a:pt x="1182021" y="1074110"/>
                    <a:pt x="1170088" y="1084245"/>
                  </a:cubicBezTo>
                  <a:cubicBezTo>
                    <a:pt x="1080014" y="1160158"/>
                    <a:pt x="995331" y="1241750"/>
                    <a:pt x="912158" y="1325066"/>
                  </a:cubicBezTo>
                  <a:cubicBezTo>
                    <a:pt x="900225" y="1337071"/>
                    <a:pt x="896631" y="1347495"/>
                    <a:pt x="903316" y="1361010"/>
                  </a:cubicBezTo>
                  <a:cubicBezTo>
                    <a:pt x="932373" y="1422379"/>
                    <a:pt x="969165" y="1479781"/>
                    <a:pt x="1012800" y="1531813"/>
                  </a:cubicBezTo>
                  <a:cubicBezTo>
                    <a:pt x="1048520" y="1573859"/>
                    <a:pt x="1087562" y="1612973"/>
                    <a:pt x="1129544" y="1648773"/>
                  </a:cubicBezTo>
                  <a:cubicBezTo>
                    <a:pt x="1140183" y="1657902"/>
                    <a:pt x="1147300" y="1662287"/>
                    <a:pt x="1161821" y="1655458"/>
                  </a:cubicBezTo>
                  <a:cubicBezTo>
                    <a:pt x="1255274" y="1611391"/>
                    <a:pt x="1339813" y="1553307"/>
                    <a:pt x="1421045" y="1489615"/>
                  </a:cubicBezTo>
                  <a:cubicBezTo>
                    <a:pt x="1523052" y="1409677"/>
                    <a:pt x="1613989" y="1318093"/>
                    <a:pt x="1705142" y="1226581"/>
                  </a:cubicBezTo>
                  <a:cubicBezTo>
                    <a:pt x="1720238" y="1211485"/>
                    <a:pt x="1729727" y="1191500"/>
                    <a:pt x="1750143" y="1178058"/>
                  </a:cubicBezTo>
                  <a:cubicBezTo>
                    <a:pt x="1779976" y="1224137"/>
                    <a:pt x="1802620" y="1274242"/>
                    <a:pt x="1825624" y="1323772"/>
                  </a:cubicBezTo>
                  <a:cubicBezTo>
                    <a:pt x="1861402" y="1401978"/>
                    <a:pt x="1891882" y="1482505"/>
                    <a:pt x="1916848" y="1564808"/>
                  </a:cubicBezTo>
                  <a:cubicBezTo>
                    <a:pt x="1929069" y="1604059"/>
                    <a:pt x="1938846" y="1643884"/>
                    <a:pt x="1950132" y="1683566"/>
                  </a:cubicBezTo>
                  <a:cubicBezTo>
                    <a:pt x="1952159" y="1690438"/>
                    <a:pt x="1950031" y="1697864"/>
                    <a:pt x="1944668" y="1702616"/>
                  </a:cubicBezTo>
                  <a:cubicBezTo>
                    <a:pt x="1839290" y="1826807"/>
                    <a:pt x="1727520" y="1945442"/>
                    <a:pt x="1609820" y="2058024"/>
                  </a:cubicBezTo>
                  <a:cubicBezTo>
                    <a:pt x="1521327" y="2142563"/>
                    <a:pt x="1429671" y="2223867"/>
                    <a:pt x="1334565" y="2301001"/>
                  </a:cubicBezTo>
                  <a:cubicBezTo>
                    <a:pt x="1277056" y="2347584"/>
                    <a:pt x="1216815" y="2390501"/>
                    <a:pt x="1158011" y="2435358"/>
                  </a:cubicBezTo>
                  <a:cubicBezTo>
                    <a:pt x="1147516" y="2443265"/>
                    <a:pt x="1139608" y="2441037"/>
                    <a:pt x="1129257" y="2433920"/>
                  </a:cubicBezTo>
                  <a:cubicBezTo>
                    <a:pt x="1061970" y="2387122"/>
                    <a:pt x="997416" y="2336873"/>
                    <a:pt x="933005" y="2286265"/>
                  </a:cubicBezTo>
                  <a:cubicBezTo>
                    <a:pt x="775573" y="2162619"/>
                    <a:pt x="633453" y="2022512"/>
                    <a:pt x="495143" y="1878666"/>
                  </a:cubicBezTo>
                  <a:cubicBezTo>
                    <a:pt x="436412" y="1817491"/>
                    <a:pt x="381705" y="1752146"/>
                    <a:pt x="327503" y="1686585"/>
                  </a:cubicBezTo>
                  <a:cubicBezTo>
                    <a:pt x="233151" y="1572587"/>
                    <a:pt x="145083" y="1453535"/>
                    <a:pt x="63678" y="1329954"/>
                  </a:cubicBezTo>
                  <a:cubicBezTo>
                    <a:pt x="43837" y="1299834"/>
                    <a:pt x="24644" y="1269354"/>
                    <a:pt x="5738" y="1238730"/>
                  </a:cubicBezTo>
                  <a:cubicBezTo>
                    <a:pt x="-2120" y="1227969"/>
                    <a:pt x="-1889" y="1213297"/>
                    <a:pt x="6313" y="1202787"/>
                  </a:cubicBezTo>
                  <a:cubicBezTo>
                    <a:pt x="76690" y="1091937"/>
                    <a:pt x="156197" y="987845"/>
                    <a:pt x="235560" y="883538"/>
                  </a:cubicBezTo>
                  <a:cubicBezTo>
                    <a:pt x="239010" y="879296"/>
                    <a:pt x="241814" y="874624"/>
                    <a:pt x="247277" y="866572"/>
                  </a:cubicBezTo>
                  <a:close/>
                  <a:moveTo>
                    <a:pt x="1143913" y="21"/>
                  </a:moveTo>
                  <a:cubicBezTo>
                    <a:pt x="1149313" y="-239"/>
                    <a:pt x="1154848" y="1846"/>
                    <a:pt x="1161821" y="6518"/>
                  </a:cubicBezTo>
                  <a:cubicBezTo>
                    <a:pt x="1238021" y="57701"/>
                    <a:pt x="1308973" y="115570"/>
                    <a:pt x="1380716" y="172504"/>
                  </a:cubicBezTo>
                  <a:cubicBezTo>
                    <a:pt x="1493435" y="262075"/>
                    <a:pt x="1598174" y="360920"/>
                    <a:pt x="1700037" y="462783"/>
                  </a:cubicBezTo>
                  <a:cubicBezTo>
                    <a:pt x="1773003" y="535461"/>
                    <a:pt x="1842517" y="611733"/>
                    <a:pt x="1909659" y="690233"/>
                  </a:cubicBezTo>
                  <a:cubicBezTo>
                    <a:pt x="2023693" y="823483"/>
                    <a:pt x="2129331" y="963690"/>
                    <a:pt x="2225961" y="1110052"/>
                  </a:cubicBezTo>
                  <a:cubicBezTo>
                    <a:pt x="2245874" y="1140173"/>
                    <a:pt x="2264996" y="1170725"/>
                    <a:pt x="2283471" y="1201564"/>
                  </a:cubicBezTo>
                  <a:cubicBezTo>
                    <a:pt x="2289294" y="1211125"/>
                    <a:pt x="2293319" y="1220686"/>
                    <a:pt x="2285052" y="1233338"/>
                  </a:cubicBezTo>
                  <a:cubicBezTo>
                    <a:pt x="2212015" y="1344403"/>
                    <a:pt x="2134090" y="1451730"/>
                    <a:pt x="2052355" y="1556828"/>
                  </a:cubicBezTo>
                  <a:cubicBezTo>
                    <a:pt x="2048264" y="1561365"/>
                    <a:pt x="2043864" y="1565613"/>
                    <a:pt x="2039199" y="1569552"/>
                  </a:cubicBezTo>
                  <a:cubicBezTo>
                    <a:pt x="1985256" y="1412954"/>
                    <a:pt x="1919263" y="1260763"/>
                    <a:pt x="1841798" y="1114365"/>
                  </a:cubicBezTo>
                  <a:cubicBezTo>
                    <a:pt x="1780838" y="997334"/>
                    <a:pt x="1712402" y="884328"/>
                    <a:pt x="1641593" y="773190"/>
                  </a:cubicBezTo>
                  <a:cubicBezTo>
                    <a:pt x="1585953" y="685632"/>
                    <a:pt x="1527099" y="600324"/>
                    <a:pt x="1465039" y="517274"/>
                  </a:cubicBezTo>
                  <a:cubicBezTo>
                    <a:pt x="1402210" y="433166"/>
                    <a:pt x="1338519" y="349562"/>
                    <a:pt x="1269076" y="270558"/>
                  </a:cubicBezTo>
                  <a:cubicBezTo>
                    <a:pt x="1231623" y="228001"/>
                    <a:pt x="1197189" y="183000"/>
                    <a:pt x="1157364" y="142096"/>
                  </a:cubicBezTo>
                  <a:cubicBezTo>
                    <a:pt x="1142268" y="126569"/>
                    <a:pt x="1134576" y="134908"/>
                    <a:pt x="1125805" y="144612"/>
                  </a:cubicBezTo>
                  <a:cubicBezTo>
                    <a:pt x="1079151" y="195868"/>
                    <a:pt x="1032353" y="246835"/>
                    <a:pt x="987064" y="299313"/>
                  </a:cubicBezTo>
                  <a:cubicBezTo>
                    <a:pt x="933933" y="360632"/>
                    <a:pt x="884022" y="424676"/>
                    <a:pt x="837540" y="491179"/>
                  </a:cubicBezTo>
                  <a:cubicBezTo>
                    <a:pt x="780627" y="571605"/>
                    <a:pt x="729982" y="656303"/>
                    <a:pt x="686074" y="744508"/>
                  </a:cubicBezTo>
                  <a:cubicBezTo>
                    <a:pt x="660698" y="796697"/>
                    <a:pt x="642942" y="851763"/>
                    <a:pt x="623676" y="906469"/>
                  </a:cubicBezTo>
                  <a:cubicBezTo>
                    <a:pt x="621247" y="911731"/>
                    <a:pt x="622210" y="917934"/>
                    <a:pt x="626120" y="922212"/>
                  </a:cubicBezTo>
                  <a:cubicBezTo>
                    <a:pt x="683055" y="872897"/>
                    <a:pt x="739630" y="823296"/>
                    <a:pt x="796851" y="774485"/>
                  </a:cubicBezTo>
                  <a:cubicBezTo>
                    <a:pt x="851342" y="728046"/>
                    <a:pt x="907413" y="683404"/>
                    <a:pt x="961185" y="636103"/>
                  </a:cubicBezTo>
                  <a:cubicBezTo>
                    <a:pt x="1014956" y="588801"/>
                    <a:pt x="1069015" y="545022"/>
                    <a:pt x="1124152" y="500308"/>
                  </a:cubicBezTo>
                  <a:cubicBezTo>
                    <a:pt x="1138530" y="488878"/>
                    <a:pt x="1148019" y="486794"/>
                    <a:pt x="1161390" y="501818"/>
                  </a:cubicBezTo>
                  <a:cubicBezTo>
                    <a:pt x="1231839" y="580534"/>
                    <a:pt x="1305163" y="656374"/>
                    <a:pt x="1371730" y="738685"/>
                  </a:cubicBezTo>
                  <a:cubicBezTo>
                    <a:pt x="1466118" y="855429"/>
                    <a:pt x="1553676" y="976271"/>
                    <a:pt x="1620531" y="1111274"/>
                  </a:cubicBezTo>
                  <a:cubicBezTo>
                    <a:pt x="1628366" y="1127017"/>
                    <a:pt x="1629157" y="1136650"/>
                    <a:pt x="1615714" y="1150309"/>
                  </a:cubicBezTo>
                  <a:cubicBezTo>
                    <a:pt x="1524152" y="1242000"/>
                    <a:pt x="1426422" y="1327315"/>
                    <a:pt x="1323207" y="1405651"/>
                  </a:cubicBezTo>
                  <a:cubicBezTo>
                    <a:pt x="1284819" y="1435268"/>
                    <a:pt x="1244131" y="1461722"/>
                    <a:pt x="1206175" y="1493353"/>
                  </a:cubicBezTo>
                  <a:cubicBezTo>
                    <a:pt x="1172697" y="1461744"/>
                    <a:pt x="1142426" y="1426900"/>
                    <a:pt x="1115813" y="1389332"/>
                  </a:cubicBezTo>
                  <a:cubicBezTo>
                    <a:pt x="1104024" y="1372511"/>
                    <a:pt x="1108624" y="1364603"/>
                    <a:pt x="1120630" y="1354108"/>
                  </a:cubicBezTo>
                  <a:cubicBezTo>
                    <a:pt x="1210438" y="1276664"/>
                    <a:pt x="1297061" y="1195763"/>
                    <a:pt x="1380500" y="1111418"/>
                  </a:cubicBezTo>
                  <a:cubicBezTo>
                    <a:pt x="1390176" y="1103539"/>
                    <a:pt x="1392563" y="1089744"/>
                    <a:pt x="1386108" y="1079069"/>
                  </a:cubicBezTo>
                  <a:cubicBezTo>
                    <a:pt x="1357648" y="1017412"/>
                    <a:pt x="1320913" y="959924"/>
                    <a:pt x="1276912" y="908194"/>
                  </a:cubicBezTo>
                  <a:cubicBezTo>
                    <a:pt x="1240781" y="865285"/>
                    <a:pt x="1201129" y="825459"/>
                    <a:pt x="1158370" y="789149"/>
                  </a:cubicBezTo>
                  <a:cubicBezTo>
                    <a:pt x="1148162" y="780667"/>
                    <a:pt x="1141405" y="777935"/>
                    <a:pt x="1128250" y="783758"/>
                  </a:cubicBezTo>
                  <a:cubicBezTo>
                    <a:pt x="1033215" y="825596"/>
                    <a:pt x="950186" y="885837"/>
                    <a:pt x="868810" y="949098"/>
                  </a:cubicBezTo>
                  <a:cubicBezTo>
                    <a:pt x="767162" y="1028173"/>
                    <a:pt x="677304" y="1119613"/>
                    <a:pt x="586439" y="1210190"/>
                  </a:cubicBezTo>
                  <a:cubicBezTo>
                    <a:pt x="570121" y="1226437"/>
                    <a:pt x="560200" y="1248578"/>
                    <a:pt x="538490" y="1261302"/>
                  </a:cubicBezTo>
                  <a:cubicBezTo>
                    <a:pt x="492210" y="1180487"/>
                    <a:pt x="452291" y="1096200"/>
                    <a:pt x="419086" y="1009195"/>
                  </a:cubicBezTo>
                  <a:cubicBezTo>
                    <a:pt x="387744" y="928265"/>
                    <a:pt x="361735" y="845372"/>
                    <a:pt x="341233" y="761041"/>
                  </a:cubicBezTo>
                  <a:cubicBezTo>
                    <a:pt x="334547" y="732287"/>
                    <a:pt x="356114" y="723876"/>
                    <a:pt x="366825" y="711152"/>
                  </a:cubicBezTo>
                  <a:cubicBezTo>
                    <a:pt x="468473" y="591310"/>
                    <a:pt x="576814" y="477305"/>
                    <a:pt x="691322" y="369690"/>
                  </a:cubicBezTo>
                  <a:cubicBezTo>
                    <a:pt x="780533" y="285295"/>
                    <a:pt x="872333" y="203703"/>
                    <a:pt x="968948" y="127504"/>
                  </a:cubicBezTo>
                  <a:cubicBezTo>
                    <a:pt x="1020851" y="86621"/>
                    <a:pt x="1073472" y="46652"/>
                    <a:pt x="1126812" y="7596"/>
                  </a:cubicBezTo>
                  <a:cubicBezTo>
                    <a:pt x="1133246" y="2888"/>
                    <a:pt x="1138512" y="282"/>
                    <a:pt x="1143913" y="21"/>
                  </a:cubicBezTo>
                  <a:close/>
                </a:path>
              </a:pathLst>
            </a:custGeom>
            <a:solidFill>
              <a:srgbClr val="CFA726"/>
            </a:solidFill>
            <a:ln w="7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658367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 descr="图片包含 室内, 桌子, 食物, 项目&#10;&#10;描述已自动生成">
            <a:extLst>
              <a:ext uri="{FF2B5EF4-FFF2-40B4-BE49-F238E27FC236}">
                <a16:creationId xmlns:a16="http://schemas.microsoft.com/office/drawing/2014/main" id="{A5468519-9A68-083B-16AC-53E283C6A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74"/>
          <a:stretch>
            <a:fillRect/>
          </a:stretch>
        </p:blipFill>
        <p:spPr>
          <a:xfrm>
            <a:off x="684028" y="216119"/>
            <a:ext cx="3600000" cy="5832033"/>
          </a:xfrm>
          <a:custGeom>
            <a:avLst/>
            <a:gdLst>
              <a:gd name="connsiteX0" fmla="*/ 0 w 3600000"/>
              <a:gd name="connsiteY0" fmla="*/ 0 h 5832033"/>
              <a:gd name="connsiteX1" fmla="*/ 3517160 w 3600000"/>
              <a:gd name="connsiteY1" fmla="*/ 0 h 5832033"/>
              <a:gd name="connsiteX2" fmla="*/ 3593509 w 3600000"/>
              <a:gd name="connsiteY2" fmla="*/ 50607 h 5832033"/>
              <a:gd name="connsiteX3" fmla="*/ 3600000 w 3600000"/>
              <a:gd name="connsiteY3" fmla="*/ 82761 h 5832033"/>
              <a:gd name="connsiteX4" fmla="*/ 3600000 w 3600000"/>
              <a:gd name="connsiteY4" fmla="*/ 5749272 h 5832033"/>
              <a:gd name="connsiteX5" fmla="*/ 3593509 w 3600000"/>
              <a:gd name="connsiteY5" fmla="*/ 5781426 h 5832033"/>
              <a:gd name="connsiteX6" fmla="*/ 3517160 w 3600000"/>
              <a:gd name="connsiteY6" fmla="*/ 5832033 h 5832033"/>
              <a:gd name="connsiteX7" fmla="*/ 0 w 3600000"/>
              <a:gd name="connsiteY7" fmla="*/ 5832033 h 583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5832033">
                <a:moveTo>
                  <a:pt x="0" y="0"/>
                </a:moveTo>
                <a:lnTo>
                  <a:pt x="3517160" y="0"/>
                </a:lnTo>
                <a:cubicBezTo>
                  <a:pt x="3551482" y="0"/>
                  <a:pt x="3580930" y="20868"/>
                  <a:pt x="3593509" y="50607"/>
                </a:cubicBezTo>
                <a:lnTo>
                  <a:pt x="3600000" y="82761"/>
                </a:lnTo>
                <a:lnTo>
                  <a:pt x="3600000" y="5749272"/>
                </a:lnTo>
                <a:lnTo>
                  <a:pt x="3593509" y="5781426"/>
                </a:lnTo>
                <a:cubicBezTo>
                  <a:pt x="3580930" y="5811166"/>
                  <a:pt x="3551482" y="5832033"/>
                  <a:pt x="3517160" y="5832033"/>
                </a:cubicBezTo>
                <a:lnTo>
                  <a:pt x="0" y="5832033"/>
                </a:lnTo>
                <a:close/>
              </a:path>
            </a:pathLst>
          </a:custGeom>
        </p:spPr>
      </p:pic>
      <p:sp>
        <p:nvSpPr>
          <p:cNvPr id="15" name="4级件：技能描述框(字)">
            <a:extLst>
              <a:ext uri="{FF2B5EF4-FFF2-40B4-BE49-F238E27FC236}">
                <a16:creationId xmlns:a16="http://schemas.microsoft.com/office/drawing/2014/main" id="{940FFD10-5702-99DF-1EA0-597C145D147D}"/>
              </a:ext>
            </a:extLst>
          </p:cNvPr>
          <p:cNvSpPr txBox="1"/>
          <p:nvPr/>
        </p:nvSpPr>
        <p:spPr>
          <a:xfrm>
            <a:off x="684003" y="4283087"/>
            <a:ext cx="3600022" cy="1585049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700" dirty="0">
                <a:ln w="6350">
                  <a:solidFill>
                    <a:srgbClr val="CFA726"/>
                  </a:solidFill>
                </a:ln>
                <a:solidFill>
                  <a:srgbClr val="EAD1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方圆</a:t>
            </a:r>
            <a:endParaRPr lang="en-US" altLang="zh-CN" sz="1050" dirty="0">
              <a:ln w="6350">
                <a:solidFill>
                  <a:srgbClr val="CFA726"/>
                </a:solidFill>
              </a:ln>
              <a:solidFill>
                <a:srgbClr val="EAD18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Sans" panose="00000500000000000000" pitchFamily="2" charset="-122"/>
              <a:ea typeface="MiSans" panose="00000500000000000000" pitchFamily="2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结束阶段，若你于本回合内使用牌的种类数：为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0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，可以摸三张牌；为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1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，摸一张牌；为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2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，选择一名攻击范围内的其他角色，视为使用一张杀；为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3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，移动场上一张牌或对一名角色造成一点伤害。</a:t>
            </a:r>
          </a:p>
          <a:p>
            <a:r>
              <a:rPr lang="zh-CN" altLang="en-US" sz="1700" dirty="0">
                <a:ln w="6350">
                  <a:solidFill>
                    <a:srgbClr val="CFA726"/>
                  </a:solidFill>
                </a:ln>
                <a:solidFill>
                  <a:srgbClr val="EAD1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将威</a:t>
            </a:r>
            <a:endParaRPr lang="en-US" altLang="zh-CN" sz="1050" dirty="0">
              <a:ln w="6350">
                <a:solidFill>
                  <a:srgbClr val="CFA726"/>
                </a:solidFill>
              </a:ln>
              <a:solidFill>
                <a:srgbClr val="EAD18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Sans" panose="00000500000000000000" pitchFamily="2" charset="-122"/>
              <a:ea typeface="MiSans" panose="00000500000000000000" pitchFamily="2" charset="-122"/>
            </a:endParaRPr>
          </a:p>
          <a:p>
            <a:r>
              <a:rPr lang="zh-CN" altLang="en-US" sz="1050" b="1" dirty="0">
                <a:latin typeface="MiSans" panose="00000500000000000000" pitchFamily="2" charset="-122"/>
                <a:ea typeface="MiSans" panose="00000500000000000000" pitchFamily="2" charset="-122"/>
              </a:rPr>
              <a:t>锁定技，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每回合限一次，你成为杀或决斗的目标时，若其手牌数大于你，取消之。</a:t>
            </a: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A247D3A7-6EC9-0EAB-63C2-17725211F3D1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mzerh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E3F2737-6B52-325E-1B90-7857868CBF51}"/>
              </a:ext>
            </a:extLst>
          </p:cNvPr>
          <p:cNvGrpSpPr/>
          <p:nvPr/>
        </p:nvGrpSpPr>
        <p:grpSpPr>
          <a:xfrm>
            <a:off x="180025" y="216103"/>
            <a:ext cx="4104023" cy="5832050"/>
            <a:chOff x="180025" y="216103"/>
            <a:chExt cx="4104023" cy="5832050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FC8F4398-2B84-67FC-1706-7ADBCFCA6E02}"/>
                </a:ext>
              </a:extLst>
            </p:cNvPr>
            <p:cNvSpPr/>
            <p:nvPr/>
          </p:nvSpPr>
          <p:spPr>
            <a:xfrm>
              <a:off x="180025" y="216120"/>
              <a:ext cx="504003" cy="5832033"/>
            </a:xfrm>
            <a:custGeom>
              <a:avLst/>
              <a:gdLst>
                <a:gd name="connsiteX0" fmla="*/ 41430 w 252000"/>
                <a:gd name="connsiteY0" fmla="*/ 0 h 2916000"/>
                <a:gd name="connsiteX1" fmla="*/ 252000 w 252000"/>
                <a:gd name="connsiteY1" fmla="*/ 0 h 2916000"/>
                <a:gd name="connsiteX2" fmla="*/ 252000 w 252000"/>
                <a:gd name="connsiteY2" fmla="*/ 2916000 h 2916000"/>
                <a:gd name="connsiteX3" fmla="*/ 41430 w 252000"/>
                <a:gd name="connsiteY3" fmla="*/ 2916000 h 2916000"/>
                <a:gd name="connsiteX4" fmla="*/ 0 w 252000"/>
                <a:gd name="connsiteY4" fmla="*/ 2874570 h 2916000"/>
                <a:gd name="connsiteX5" fmla="*/ 0 w 252000"/>
                <a:gd name="connsiteY5" fmla="*/ 41430 h 2916000"/>
                <a:gd name="connsiteX6" fmla="*/ 41430 w 252000"/>
                <a:gd name="connsiteY6" fmla="*/ 0 h 29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000" h="2916000">
                  <a:moveTo>
                    <a:pt x="41430" y="0"/>
                  </a:moveTo>
                  <a:lnTo>
                    <a:pt x="252000" y="0"/>
                  </a:lnTo>
                  <a:lnTo>
                    <a:pt x="252000" y="2916000"/>
                  </a:lnTo>
                  <a:lnTo>
                    <a:pt x="41430" y="2916000"/>
                  </a:lnTo>
                  <a:cubicBezTo>
                    <a:pt x="18549" y="2916000"/>
                    <a:pt x="0" y="2897451"/>
                    <a:pt x="0" y="2874570"/>
                  </a:cubicBezTo>
                  <a:lnTo>
                    <a:pt x="0" y="41430"/>
                  </a:lnTo>
                  <a:cubicBezTo>
                    <a:pt x="0" y="18549"/>
                    <a:pt x="18549" y="0"/>
                    <a:pt x="41430" y="0"/>
                  </a:cubicBezTo>
                  <a:close/>
                </a:path>
              </a:pathLst>
            </a:custGeom>
            <a:solidFill>
              <a:srgbClr val="CFA726"/>
            </a:solidFill>
            <a:ln>
              <a:solidFill>
                <a:srgbClr val="CFA7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>
                <a:solidFill>
                  <a:schemeClr val="bg1"/>
                </a:solidFill>
              </a:endParaRP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6AE0158F-CC2C-4F0B-737B-AB7A27E87B81}"/>
                </a:ext>
              </a:extLst>
            </p:cNvPr>
            <p:cNvSpPr/>
            <p:nvPr/>
          </p:nvSpPr>
          <p:spPr>
            <a:xfrm>
              <a:off x="180025" y="216103"/>
              <a:ext cx="4104023" cy="5832033"/>
            </a:xfrm>
            <a:prstGeom prst="roundRect">
              <a:avLst>
                <a:gd name="adj" fmla="val 2019"/>
              </a:avLst>
            </a:prstGeom>
            <a:noFill/>
            <a:ln>
              <a:solidFill>
                <a:srgbClr val="CFA7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 dirty="0">
                <a:solidFill>
                  <a:schemeClr val="bg1"/>
                </a:solidFill>
              </a:endParaRPr>
            </a:p>
          </p:txBody>
        </p:sp>
      </p:grp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B85745D9-F2F2-5CDD-F777-0E5BAD18F411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9D6DF0BE-16C6-EB0D-81A5-1B745437C3D4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sp>
        <p:nvSpPr>
          <p:cNvPr id="8" name="八边形 7">
            <a:extLst>
              <a:ext uri="{FF2B5EF4-FFF2-40B4-BE49-F238E27FC236}">
                <a16:creationId xmlns:a16="http://schemas.microsoft.com/office/drawing/2014/main" id="{6D1994B8-DA0C-5D8B-0720-F8497B9DDB3B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9" name="八边形 8">
            <a:extLst>
              <a:ext uri="{FF2B5EF4-FFF2-40B4-BE49-F238E27FC236}">
                <a16:creationId xmlns:a16="http://schemas.microsoft.com/office/drawing/2014/main" id="{BD4ED6E4-5513-F423-57AF-B941009772AC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0" name="八边形 9">
            <a:extLst>
              <a:ext uri="{FF2B5EF4-FFF2-40B4-BE49-F238E27FC236}">
                <a16:creationId xmlns:a16="http://schemas.microsoft.com/office/drawing/2014/main" id="{6F7A38A1-EF5D-7C69-868C-285C6C0EC899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1" name="八边形 10">
            <a:extLst>
              <a:ext uri="{FF2B5EF4-FFF2-40B4-BE49-F238E27FC236}">
                <a16:creationId xmlns:a16="http://schemas.microsoft.com/office/drawing/2014/main" id="{2BB6D16C-E566-B4CC-76B3-21AA9FAF4AFA}"/>
              </a:ext>
            </a:extLst>
          </p:cNvPr>
          <p:cNvSpPr/>
          <p:nvPr/>
        </p:nvSpPr>
        <p:spPr>
          <a:xfrm>
            <a:off x="288026" y="456286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4468EBF-DF76-BBEA-D6A1-244EA4403B4D}"/>
              </a:ext>
            </a:extLst>
          </p:cNvPr>
          <p:cNvSpPr txBox="1"/>
          <p:nvPr/>
        </p:nvSpPr>
        <p:spPr>
          <a:xfrm>
            <a:off x="31917" y="813200"/>
            <a:ext cx="800219" cy="1938992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五郎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戎犬锵锵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CA6005C4-E61A-B6DA-4465-4A73A91ECFD5}"/>
              </a:ext>
            </a:extLst>
          </p:cNvPr>
          <p:cNvGrpSpPr/>
          <p:nvPr/>
        </p:nvGrpSpPr>
        <p:grpSpPr>
          <a:xfrm>
            <a:off x="102249" y="21707"/>
            <a:ext cx="662726" cy="775057"/>
            <a:chOff x="4620222" y="1191707"/>
            <a:chExt cx="662726" cy="775057"/>
          </a:xfrm>
        </p:grpSpPr>
        <p:grpSp>
          <p:nvGrpSpPr>
            <p:cNvPr id="16" name="2级件：*稻妻神之眼底框">
              <a:extLst>
                <a:ext uri="{FF2B5EF4-FFF2-40B4-BE49-F238E27FC236}">
                  <a16:creationId xmlns:a16="http://schemas.microsoft.com/office/drawing/2014/main" id="{7A2F2EB3-E87A-27E3-BFDB-37AB3ACDE60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620222" y="1191707"/>
              <a:ext cx="662726" cy="775057"/>
              <a:chOff x="41935" y="9852"/>
              <a:chExt cx="769557" cy="900000"/>
            </a:xfr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effectLst>
              <a:glow rad="25400">
                <a:srgbClr val="D7D7D7">
                  <a:alpha val="10000"/>
                </a:srgbClr>
              </a:glow>
              <a:outerShdw blurRad="12700" sx="80000" sy="80000" algn="ctr" rotWithShape="0">
                <a:prstClr val="black">
                  <a:alpha val="20000"/>
                </a:prstClr>
              </a:outerShdw>
            </a:effectLst>
          </p:grpSpPr>
          <p:sp>
            <p:nvSpPr>
              <p:cNvPr id="20" name="任意多边形: 形状 19">
                <a:extLst>
                  <a:ext uri="{FF2B5EF4-FFF2-40B4-BE49-F238E27FC236}">
                    <a16:creationId xmlns:a16="http://schemas.microsoft.com/office/drawing/2014/main" id="{5CFCF42A-2524-BA78-60A0-2DBDB672F178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41935" y="95537"/>
                <a:ext cx="769557" cy="677610"/>
              </a:xfrm>
              <a:custGeom>
                <a:avLst/>
                <a:gdLst>
                  <a:gd name="connsiteX0" fmla="*/ 1371080 w 2721080"/>
                  <a:gd name="connsiteY0" fmla="*/ 0 h 2395960"/>
                  <a:gd name="connsiteX1" fmla="*/ 1360540 w 2721080"/>
                  <a:gd name="connsiteY1" fmla="*/ 497 h 2395960"/>
                  <a:gd name="connsiteX2" fmla="*/ 1350000 w 2721080"/>
                  <a:gd name="connsiteY2" fmla="*/ 0 h 2395960"/>
                  <a:gd name="connsiteX3" fmla="*/ 0 w 2721080"/>
                  <a:gd name="connsiteY3" fmla="*/ 1260000 h 2395960"/>
                  <a:gd name="connsiteX4" fmla="*/ 706510 w 2721080"/>
                  <a:gd name="connsiteY4" fmla="*/ 2367925 h 2395960"/>
                  <a:gd name="connsiteX5" fmla="*/ 768864 w 2721080"/>
                  <a:gd name="connsiteY5" fmla="*/ 2395960 h 2395960"/>
                  <a:gd name="connsiteX6" fmla="*/ 696361 w 2721080"/>
                  <a:gd name="connsiteY6" fmla="*/ 2306725 h 2395960"/>
                  <a:gd name="connsiteX7" fmla="*/ 650660 w 2721080"/>
                  <a:gd name="connsiteY7" fmla="*/ 2272551 h 2395960"/>
                  <a:gd name="connsiteX8" fmla="*/ 379235 w 2721080"/>
                  <a:gd name="connsiteY8" fmla="*/ 1943343 h 2395960"/>
                  <a:gd name="connsiteX9" fmla="*/ 347374 w 2721080"/>
                  <a:gd name="connsiteY9" fmla="*/ 1877202 h 2395960"/>
                  <a:gd name="connsiteX10" fmla="*/ 180000 w 2721080"/>
                  <a:gd name="connsiteY10" fmla="*/ 1671204 h 2395960"/>
                  <a:gd name="connsiteX11" fmla="*/ 276187 w 2721080"/>
                  <a:gd name="connsiteY11" fmla="*/ 1671204 h 2395960"/>
                  <a:gd name="connsiteX12" fmla="*/ 267213 w 2721080"/>
                  <a:gd name="connsiteY12" fmla="*/ 1636304 h 2395960"/>
                  <a:gd name="connsiteX13" fmla="*/ 244540 w 2721080"/>
                  <a:gd name="connsiteY13" fmla="*/ 1411391 h 2395960"/>
                  <a:gd name="connsiteX14" fmla="*/ 1360540 w 2721080"/>
                  <a:gd name="connsiteY14" fmla="*/ 295391 h 2395960"/>
                  <a:gd name="connsiteX15" fmla="*/ 2476540 w 2721080"/>
                  <a:gd name="connsiteY15" fmla="*/ 1411391 h 2395960"/>
                  <a:gd name="connsiteX16" fmla="*/ 2453867 w 2721080"/>
                  <a:gd name="connsiteY16" fmla="*/ 1636304 h 2395960"/>
                  <a:gd name="connsiteX17" fmla="*/ 2444893 w 2721080"/>
                  <a:gd name="connsiteY17" fmla="*/ 1671204 h 2395960"/>
                  <a:gd name="connsiteX18" fmla="*/ 2541080 w 2721080"/>
                  <a:gd name="connsiteY18" fmla="*/ 1671204 h 2395960"/>
                  <a:gd name="connsiteX19" fmla="*/ 2373706 w 2721080"/>
                  <a:gd name="connsiteY19" fmla="*/ 1877202 h 2395960"/>
                  <a:gd name="connsiteX20" fmla="*/ 2341845 w 2721080"/>
                  <a:gd name="connsiteY20" fmla="*/ 1943343 h 2395960"/>
                  <a:gd name="connsiteX21" fmla="*/ 2070420 w 2721080"/>
                  <a:gd name="connsiteY21" fmla="*/ 2272551 h 2395960"/>
                  <a:gd name="connsiteX22" fmla="*/ 2024719 w 2721080"/>
                  <a:gd name="connsiteY22" fmla="*/ 2306725 h 2395960"/>
                  <a:gd name="connsiteX23" fmla="*/ 1952216 w 2721080"/>
                  <a:gd name="connsiteY23" fmla="*/ 2395960 h 2395960"/>
                  <a:gd name="connsiteX24" fmla="*/ 2014570 w 2721080"/>
                  <a:gd name="connsiteY24" fmla="*/ 2367925 h 2395960"/>
                  <a:gd name="connsiteX25" fmla="*/ 2721080 w 2721080"/>
                  <a:gd name="connsiteY25" fmla="*/ 1260000 h 2395960"/>
                  <a:gd name="connsiteX26" fmla="*/ 1371080 w 2721080"/>
                  <a:gd name="connsiteY26" fmla="*/ 0 h 2395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721080" h="2395960">
                    <a:moveTo>
                      <a:pt x="1371080" y="0"/>
                    </a:moveTo>
                    <a:lnTo>
                      <a:pt x="1360540" y="497"/>
                    </a:lnTo>
                    <a:lnTo>
                      <a:pt x="1350000" y="0"/>
                    </a:lnTo>
                    <a:cubicBezTo>
                      <a:pt x="604416" y="0"/>
                      <a:pt x="0" y="564121"/>
                      <a:pt x="0" y="1260000"/>
                    </a:cubicBezTo>
                    <a:cubicBezTo>
                      <a:pt x="0" y="1738417"/>
                      <a:pt x="285681" y="2154557"/>
                      <a:pt x="706510" y="2367925"/>
                    </a:cubicBezTo>
                    <a:lnTo>
                      <a:pt x="768864" y="2395960"/>
                    </a:lnTo>
                    <a:lnTo>
                      <a:pt x="696361" y="2306725"/>
                    </a:lnTo>
                    <a:lnTo>
                      <a:pt x="650660" y="2272551"/>
                    </a:lnTo>
                    <a:cubicBezTo>
                      <a:pt x="540426" y="2181577"/>
                      <a:pt x="447956" y="2069847"/>
                      <a:pt x="379235" y="1943343"/>
                    </a:cubicBezTo>
                    <a:lnTo>
                      <a:pt x="347374" y="1877202"/>
                    </a:lnTo>
                    <a:lnTo>
                      <a:pt x="180000" y="1671204"/>
                    </a:lnTo>
                    <a:lnTo>
                      <a:pt x="276187" y="1671204"/>
                    </a:lnTo>
                    <a:lnTo>
                      <a:pt x="267213" y="1636304"/>
                    </a:lnTo>
                    <a:cubicBezTo>
                      <a:pt x="252347" y="1563655"/>
                      <a:pt x="244540" y="1488435"/>
                      <a:pt x="244540" y="1411391"/>
                    </a:cubicBezTo>
                    <a:cubicBezTo>
                      <a:pt x="244540" y="795041"/>
                      <a:pt x="744190" y="295391"/>
                      <a:pt x="1360540" y="295391"/>
                    </a:cubicBezTo>
                    <a:cubicBezTo>
                      <a:pt x="1976890" y="295391"/>
                      <a:pt x="2476540" y="795041"/>
                      <a:pt x="2476540" y="1411391"/>
                    </a:cubicBezTo>
                    <a:cubicBezTo>
                      <a:pt x="2476540" y="1488435"/>
                      <a:pt x="2468733" y="1563655"/>
                      <a:pt x="2453867" y="1636304"/>
                    </a:cubicBezTo>
                    <a:lnTo>
                      <a:pt x="2444893" y="1671204"/>
                    </a:lnTo>
                    <a:lnTo>
                      <a:pt x="2541080" y="1671204"/>
                    </a:lnTo>
                    <a:lnTo>
                      <a:pt x="2373706" y="1877202"/>
                    </a:lnTo>
                    <a:lnTo>
                      <a:pt x="2341845" y="1943343"/>
                    </a:lnTo>
                    <a:cubicBezTo>
                      <a:pt x="2273124" y="2069847"/>
                      <a:pt x="2180654" y="2181577"/>
                      <a:pt x="2070420" y="2272551"/>
                    </a:cubicBezTo>
                    <a:lnTo>
                      <a:pt x="2024719" y="2306725"/>
                    </a:lnTo>
                    <a:lnTo>
                      <a:pt x="1952216" y="2395960"/>
                    </a:lnTo>
                    <a:lnTo>
                      <a:pt x="2014570" y="2367925"/>
                    </a:lnTo>
                    <a:cubicBezTo>
                      <a:pt x="2435399" y="2154557"/>
                      <a:pt x="2721080" y="1738417"/>
                      <a:pt x="2721080" y="1260000"/>
                    </a:cubicBezTo>
                    <a:cubicBezTo>
                      <a:pt x="2721080" y="564121"/>
                      <a:pt x="2116664" y="0"/>
                      <a:pt x="1371080" y="0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任意多边形: 形状 20">
                <a:extLst>
                  <a:ext uri="{FF2B5EF4-FFF2-40B4-BE49-F238E27FC236}">
                    <a16:creationId xmlns:a16="http://schemas.microsoft.com/office/drawing/2014/main" id="{DCA472F9-3124-A0EA-5442-05561D00D3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7388" y="146443"/>
                <a:ext cx="712688" cy="421732"/>
              </a:xfrm>
              <a:custGeom>
                <a:avLst/>
                <a:gdLst>
                  <a:gd name="connsiteX0" fmla="*/ 1260000 w 2520000"/>
                  <a:gd name="connsiteY0" fmla="*/ 0 h 1491204"/>
                  <a:gd name="connsiteX1" fmla="*/ 2520000 w 2520000"/>
                  <a:gd name="connsiteY1" fmla="*/ 1170000 h 1491204"/>
                  <a:gd name="connsiteX2" fmla="*/ 2494401 w 2520000"/>
                  <a:gd name="connsiteY2" fmla="*/ 1405796 h 1491204"/>
                  <a:gd name="connsiteX3" fmla="*/ 2470751 w 2520000"/>
                  <a:gd name="connsiteY3" fmla="*/ 1491204 h 1491204"/>
                  <a:gd name="connsiteX4" fmla="*/ 2351718 w 2520000"/>
                  <a:gd name="connsiteY4" fmla="*/ 1491204 h 1491204"/>
                  <a:gd name="connsiteX5" fmla="*/ 2360692 w 2520000"/>
                  <a:gd name="connsiteY5" fmla="*/ 1456304 h 1491204"/>
                  <a:gd name="connsiteX6" fmla="*/ 2383365 w 2520000"/>
                  <a:gd name="connsiteY6" fmla="*/ 1231391 h 1491204"/>
                  <a:gd name="connsiteX7" fmla="*/ 1267365 w 2520000"/>
                  <a:gd name="connsiteY7" fmla="*/ 115391 h 1491204"/>
                  <a:gd name="connsiteX8" fmla="*/ 151365 w 2520000"/>
                  <a:gd name="connsiteY8" fmla="*/ 1231391 h 1491204"/>
                  <a:gd name="connsiteX9" fmla="*/ 174038 w 2520000"/>
                  <a:gd name="connsiteY9" fmla="*/ 1456304 h 1491204"/>
                  <a:gd name="connsiteX10" fmla="*/ 183012 w 2520000"/>
                  <a:gd name="connsiteY10" fmla="*/ 1491204 h 1491204"/>
                  <a:gd name="connsiteX11" fmla="*/ 49249 w 2520000"/>
                  <a:gd name="connsiteY11" fmla="*/ 1491204 h 1491204"/>
                  <a:gd name="connsiteX12" fmla="*/ 25599 w 2520000"/>
                  <a:gd name="connsiteY12" fmla="*/ 1405796 h 1491204"/>
                  <a:gd name="connsiteX13" fmla="*/ 0 w 2520000"/>
                  <a:gd name="connsiteY13" fmla="*/ 1170000 h 1491204"/>
                  <a:gd name="connsiteX14" fmla="*/ 1260000 w 2520000"/>
                  <a:gd name="connsiteY14" fmla="*/ 0 h 1491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520000" h="1491204">
                    <a:moveTo>
                      <a:pt x="1260000" y="0"/>
                    </a:moveTo>
                    <a:cubicBezTo>
                      <a:pt x="1955879" y="0"/>
                      <a:pt x="2520000" y="523827"/>
                      <a:pt x="2520000" y="1170000"/>
                    </a:cubicBezTo>
                    <a:cubicBezTo>
                      <a:pt x="2520000" y="1250772"/>
                      <a:pt x="2511186" y="1329632"/>
                      <a:pt x="2494401" y="1405796"/>
                    </a:cubicBezTo>
                    <a:lnTo>
                      <a:pt x="2470751" y="1491204"/>
                    </a:lnTo>
                    <a:lnTo>
                      <a:pt x="2351718" y="1491204"/>
                    </a:lnTo>
                    <a:lnTo>
                      <a:pt x="2360692" y="1456304"/>
                    </a:lnTo>
                    <a:cubicBezTo>
                      <a:pt x="2375558" y="1383655"/>
                      <a:pt x="2383365" y="1308435"/>
                      <a:pt x="2383365" y="1231391"/>
                    </a:cubicBezTo>
                    <a:cubicBezTo>
                      <a:pt x="2383365" y="615041"/>
                      <a:pt x="1883715" y="115391"/>
                      <a:pt x="1267365" y="115391"/>
                    </a:cubicBezTo>
                    <a:cubicBezTo>
                      <a:pt x="651015" y="115391"/>
                      <a:pt x="151365" y="615041"/>
                      <a:pt x="151365" y="1231391"/>
                    </a:cubicBezTo>
                    <a:cubicBezTo>
                      <a:pt x="151365" y="1308435"/>
                      <a:pt x="159172" y="1383655"/>
                      <a:pt x="174038" y="1456304"/>
                    </a:cubicBezTo>
                    <a:lnTo>
                      <a:pt x="183012" y="1491204"/>
                    </a:lnTo>
                    <a:lnTo>
                      <a:pt x="49249" y="1491204"/>
                    </a:lnTo>
                    <a:lnTo>
                      <a:pt x="25599" y="1405796"/>
                    </a:lnTo>
                    <a:cubicBezTo>
                      <a:pt x="8815" y="1329632"/>
                      <a:pt x="0" y="1250772"/>
                      <a:pt x="0" y="1170000"/>
                    </a:cubicBezTo>
                    <a:cubicBezTo>
                      <a:pt x="0" y="523827"/>
                      <a:pt x="564121" y="0"/>
                      <a:pt x="1260000" y="0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任意多边形: 形状 21">
                <a:extLst>
                  <a:ext uri="{FF2B5EF4-FFF2-40B4-BE49-F238E27FC236}">
                    <a16:creationId xmlns:a16="http://schemas.microsoft.com/office/drawing/2014/main" id="{96E7C97E-9524-0F5C-99B4-C717B6AFA4E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9120" y="9852"/>
                <a:ext cx="749223" cy="362237"/>
              </a:xfrm>
              <a:custGeom>
                <a:avLst/>
                <a:gdLst>
                  <a:gd name="connsiteX0" fmla="*/ 2334180 w 2649180"/>
                  <a:gd name="connsiteY0" fmla="*/ 650833 h 1280833"/>
                  <a:gd name="connsiteX1" fmla="*/ 2649180 w 2649180"/>
                  <a:gd name="connsiteY1" fmla="*/ 965833 h 1280833"/>
                  <a:gd name="connsiteX2" fmla="*/ 2334180 w 2649180"/>
                  <a:gd name="connsiteY2" fmla="*/ 1280833 h 1280833"/>
                  <a:gd name="connsiteX3" fmla="*/ 2019180 w 2649180"/>
                  <a:gd name="connsiteY3" fmla="*/ 965833 h 1280833"/>
                  <a:gd name="connsiteX4" fmla="*/ 2334180 w 2649180"/>
                  <a:gd name="connsiteY4" fmla="*/ 650833 h 1280833"/>
                  <a:gd name="connsiteX5" fmla="*/ 315000 w 2649180"/>
                  <a:gd name="connsiteY5" fmla="*/ 650833 h 1280833"/>
                  <a:gd name="connsiteX6" fmla="*/ 630000 w 2649180"/>
                  <a:gd name="connsiteY6" fmla="*/ 965833 h 1280833"/>
                  <a:gd name="connsiteX7" fmla="*/ 315000 w 2649180"/>
                  <a:gd name="connsiteY7" fmla="*/ 1280833 h 1280833"/>
                  <a:gd name="connsiteX8" fmla="*/ 0 w 2649180"/>
                  <a:gd name="connsiteY8" fmla="*/ 965833 h 1280833"/>
                  <a:gd name="connsiteX9" fmla="*/ 315000 w 2649180"/>
                  <a:gd name="connsiteY9" fmla="*/ 650833 h 1280833"/>
                  <a:gd name="connsiteX10" fmla="*/ 1324592 w 2649180"/>
                  <a:gd name="connsiteY10" fmla="*/ 0 h 1280833"/>
                  <a:gd name="connsiteX11" fmla="*/ 1729592 w 2649180"/>
                  <a:gd name="connsiteY11" fmla="*/ 405000 h 1280833"/>
                  <a:gd name="connsiteX12" fmla="*/ 1324592 w 2649180"/>
                  <a:gd name="connsiteY12" fmla="*/ 810000 h 1280833"/>
                  <a:gd name="connsiteX13" fmla="*/ 919592 w 2649180"/>
                  <a:gd name="connsiteY13" fmla="*/ 405000 h 1280833"/>
                  <a:gd name="connsiteX14" fmla="*/ 1324592 w 2649180"/>
                  <a:gd name="connsiteY14" fmla="*/ 0 h 1280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649180" h="1280833">
                    <a:moveTo>
                      <a:pt x="2334180" y="650833"/>
                    </a:moveTo>
                    <a:cubicBezTo>
                      <a:pt x="2508150" y="650833"/>
                      <a:pt x="2649180" y="791863"/>
                      <a:pt x="2649180" y="965833"/>
                    </a:cubicBezTo>
                    <a:cubicBezTo>
                      <a:pt x="2649180" y="1139803"/>
                      <a:pt x="2508150" y="1280833"/>
                      <a:pt x="2334180" y="1280833"/>
                    </a:cubicBezTo>
                    <a:cubicBezTo>
                      <a:pt x="2160210" y="1280833"/>
                      <a:pt x="2019180" y="1139803"/>
                      <a:pt x="2019180" y="965833"/>
                    </a:cubicBezTo>
                    <a:cubicBezTo>
                      <a:pt x="2019180" y="791863"/>
                      <a:pt x="2160210" y="650833"/>
                      <a:pt x="2334180" y="650833"/>
                    </a:cubicBezTo>
                    <a:close/>
                    <a:moveTo>
                      <a:pt x="315000" y="650833"/>
                    </a:moveTo>
                    <a:cubicBezTo>
                      <a:pt x="488970" y="650833"/>
                      <a:pt x="630000" y="791863"/>
                      <a:pt x="630000" y="965833"/>
                    </a:cubicBezTo>
                    <a:cubicBezTo>
                      <a:pt x="630000" y="1139803"/>
                      <a:pt x="488970" y="1280833"/>
                      <a:pt x="315000" y="1280833"/>
                    </a:cubicBezTo>
                    <a:cubicBezTo>
                      <a:pt x="141030" y="1280833"/>
                      <a:pt x="0" y="1139803"/>
                      <a:pt x="0" y="965833"/>
                    </a:cubicBezTo>
                    <a:cubicBezTo>
                      <a:pt x="0" y="791863"/>
                      <a:pt x="141030" y="650833"/>
                      <a:pt x="315000" y="650833"/>
                    </a:cubicBezTo>
                    <a:close/>
                    <a:moveTo>
                      <a:pt x="1324592" y="0"/>
                    </a:moveTo>
                    <a:cubicBezTo>
                      <a:pt x="1548267" y="0"/>
                      <a:pt x="1729592" y="181325"/>
                      <a:pt x="1729592" y="405000"/>
                    </a:cubicBezTo>
                    <a:cubicBezTo>
                      <a:pt x="1729592" y="628675"/>
                      <a:pt x="1548267" y="810000"/>
                      <a:pt x="1324592" y="810000"/>
                    </a:cubicBezTo>
                    <a:cubicBezTo>
                      <a:pt x="1100917" y="810000"/>
                      <a:pt x="919592" y="628675"/>
                      <a:pt x="919592" y="405000"/>
                    </a:cubicBezTo>
                    <a:cubicBezTo>
                      <a:pt x="919592" y="181325"/>
                      <a:pt x="1100917" y="0"/>
                      <a:pt x="1324592" y="0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82701111-F252-8ABB-1B77-E41C57373C0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47374" y="50344"/>
                <a:ext cx="152719" cy="152719"/>
              </a:xfrm>
              <a:custGeom>
                <a:avLst/>
                <a:gdLst>
                  <a:gd name="connsiteX0" fmla="*/ 76360 w 152719"/>
                  <a:gd name="connsiteY0" fmla="*/ 0 h 152719"/>
                  <a:gd name="connsiteX1" fmla="*/ 152719 w 152719"/>
                  <a:gd name="connsiteY1" fmla="*/ 76360 h 152719"/>
                  <a:gd name="connsiteX2" fmla="*/ 76360 w 152719"/>
                  <a:gd name="connsiteY2" fmla="*/ 152719 h 152719"/>
                  <a:gd name="connsiteX3" fmla="*/ 0 w 152719"/>
                  <a:gd name="connsiteY3" fmla="*/ 76360 h 152719"/>
                  <a:gd name="connsiteX4" fmla="*/ 76360 w 152719"/>
                  <a:gd name="connsiteY4" fmla="*/ 0 h 152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719" h="152719">
                    <a:moveTo>
                      <a:pt x="76360" y="0"/>
                    </a:moveTo>
                    <a:cubicBezTo>
                      <a:pt x="118532" y="0"/>
                      <a:pt x="152719" y="34187"/>
                      <a:pt x="152719" y="76360"/>
                    </a:cubicBezTo>
                    <a:cubicBezTo>
                      <a:pt x="152719" y="118532"/>
                      <a:pt x="118532" y="152719"/>
                      <a:pt x="76360" y="152719"/>
                    </a:cubicBezTo>
                    <a:cubicBezTo>
                      <a:pt x="34187" y="152719"/>
                      <a:pt x="0" y="118532"/>
                      <a:pt x="0" y="76360"/>
                    </a:cubicBezTo>
                    <a:cubicBezTo>
                      <a:pt x="0" y="34187"/>
                      <a:pt x="34187" y="0"/>
                      <a:pt x="76360" y="0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任意多边形: 形状 23">
                <a:extLst>
                  <a:ext uri="{FF2B5EF4-FFF2-40B4-BE49-F238E27FC236}">
                    <a16:creationId xmlns:a16="http://schemas.microsoft.com/office/drawing/2014/main" id="{E22C1902-8D3E-4CF5-E197-0B164440F2C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5713" y="234408"/>
                <a:ext cx="101813" cy="101813"/>
              </a:xfrm>
              <a:custGeom>
                <a:avLst/>
                <a:gdLst>
                  <a:gd name="connsiteX0" fmla="*/ 50906 w 101813"/>
                  <a:gd name="connsiteY0" fmla="*/ 0 h 101813"/>
                  <a:gd name="connsiteX1" fmla="*/ 101813 w 101813"/>
                  <a:gd name="connsiteY1" fmla="*/ 50907 h 101813"/>
                  <a:gd name="connsiteX2" fmla="*/ 50906 w 101813"/>
                  <a:gd name="connsiteY2" fmla="*/ 101813 h 101813"/>
                  <a:gd name="connsiteX3" fmla="*/ 0 w 101813"/>
                  <a:gd name="connsiteY3" fmla="*/ 50907 h 101813"/>
                  <a:gd name="connsiteX4" fmla="*/ 50906 w 101813"/>
                  <a:gd name="connsiteY4" fmla="*/ 0 h 101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1813" h="101813">
                    <a:moveTo>
                      <a:pt x="50906" y="0"/>
                    </a:moveTo>
                    <a:cubicBezTo>
                      <a:pt x="79021" y="0"/>
                      <a:pt x="101813" y="22792"/>
                      <a:pt x="101813" y="50907"/>
                    </a:cubicBezTo>
                    <a:cubicBezTo>
                      <a:pt x="101813" y="79021"/>
                      <a:pt x="79021" y="101813"/>
                      <a:pt x="50906" y="101813"/>
                    </a:cubicBezTo>
                    <a:cubicBezTo>
                      <a:pt x="22792" y="101813"/>
                      <a:pt x="0" y="79021"/>
                      <a:pt x="0" y="50907"/>
                    </a:cubicBezTo>
                    <a:cubicBezTo>
                      <a:pt x="0" y="22792"/>
                      <a:pt x="22792" y="0"/>
                      <a:pt x="50906" y="0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A5D3F7FD-BAAD-E889-717C-806C3D68C24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59940" y="234408"/>
                <a:ext cx="101813" cy="101813"/>
              </a:xfrm>
              <a:custGeom>
                <a:avLst/>
                <a:gdLst>
                  <a:gd name="connsiteX0" fmla="*/ 50907 w 101813"/>
                  <a:gd name="connsiteY0" fmla="*/ 0 h 101813"/>
                  <a:gd name="connsiteX1" fmla="*/ 101813 w 101813"/>
                  <a:gd name="connsiteY1" fmla="*/ 50907 h 101813"/>
                  <a:gd name="connsiteX2" fmla="*/ 50907 w 101813"/>
                  <a:gd name="connsiteY2" fmla="*/ 101813 h 101813"/>
                  <a:gd name="connsiteX3" fmla="*/ 0 w 101813"/>
                  <a:gd name="connsiteY3" fmla="*/ 50907 h 101813"/>
                  <a:gd name="connsiteX4" fmla="*/ 50907 w 101813"/>
                  <a:gd name="connsiteY4" fmla="*/ 0 h 101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1813" h="101813">
                    <a:moveTo>
                      <a:pt x="50907" y="0"/>
                    </a:moveTo>
                    <a:cubicBezTo>
                      <a:pt x="79021" y="0"/>
                      <a:pt x="101813" y="22792"/>
                      <a:pt x="101813" y="50907"/>
                    </a:cubicBezTo>
                    <a:cubicBezTo>
                      <a:pt x="101813" y="79021"/>
                      <a:pt x="79021" y="101813"/>
                      <a:pt x="50907" y="101813"/>
                    </a:cubicBezTo>
                    <a:cubicBezTo>
                      <a:pt x="22792" y="101813"/>
                      <a:pt x="0" y="79021"/>
                      <a:pt x="0" y="50907"/>
                    </a:cubicBezTo>
                    <a:cubicBezTo>
                      <a:pt x="0" y="22792"/>
                      <a:pt x="22792" y="0"/>
                      <a:pt x="50907" y="0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id="{A58E333F-D4FE-EDC3-AB7D-EC86989D8198}"/>
                  </a:ext>
                </a:extLst>
              </p:cNvPr>
              <p:cNvGrpSpPr/>
              <p:nvPr/>
            </p:nvGrpSpPr>
            <p:grpSpPr>
              <a:xfrm>
                <a:off x="130605" y="569685"/>
                <a:ext cx="592215" cy="340167"/>
                <a:chOff x="1411426" y="3479844"/>
                <a:chExt cx="2094016" cy="1202801"/>
              </a:xfrm>
              <a:grpFill/>
            </p:grpSpPr>
            <p:sp>
              <p:nvSpPr>
                <p:cNvPr id="28" name="任意多边形: 形状 27">
                  <a:extLst>
                    <a:ext uri="{FF2B5EF4-FFF2-40B4-BE49-F238E27FC236}">
                      <a16:creationId xmlns:a16="http://schemas.microsoft.com/office/drawing/2014/main" id="{3A5D5131-51F6-0ACC-3F11-4B181BBBBBE7}"/>
                    </a:ext>
                  </a:extLst>
                </p:cNvPr>
                <p:cNvSpPr/>
                <p:nvPr/>
              </p:nvSpPr>
              <p:spPr>
                <a:xfrm flipH="1">
                  <a:off x="1767682" y="3479844"/>
                  <a:ext cx="1737760" cy="1202801"/>
                </a:xfrm>
                <a:custGeom>
                  <a:avLst/>
                  <a:gdLst>
                    <a:gd name="connsiteX0" fmla="*/ 308517 w 1737761"/>
                    <a:gd name="connsiteY0" fmla="*/ 0 h 1202801"/>
                    <a:gd name="connsiteX1" fmla="*/ 1737761 w 1737761"/>
                    <a:gd name="connsiteY1" fmla="*/ 964038 h 1202801"/>
                    <a:gd name="connsiteX2" fmla="*/ 1576713 w 1737761"/>
                    <a:gd name="connsiteY2" fmla="*/ 1202801 h 1202801"/>
                    <a:gd name="connsiteX3" fmla="*/ 203827 w 1737761"/>
                    <a:gd name="connsiteY3" fmla="*/ 276776 h 1202801"/>
                    <a:gd name="connsiteX4" fmla="*/ 203826 w 1737761"/>
                    <a:gd name="connsiteY4" fmla="*/ 276777 h 1202801"/>
                    <a:gd name="connsiteX5" fmla="*/ 25913 w 1737761"/>
                    <a:gd name="connsiteY5" fmla="*/ 156773 h 1202801"/>
                    <a:gd name="connsiteX6" fmla="*/ 0 w 1737761"/>
                    <a:gd name="connsiteY6" fmla="*/ 93621 h 1202801"/>
                    <a:gd name="connsiteX7" fmla="*/ 254115 w 1737761"/>
                    <a:gd name="connsiteY7" fmla="*/ 80655 h 12028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737761" h="1202801">
                      <a:moveTo>
                        <a:pt x="308517" y="0"/>
                      </a:moveTo>
                      <a:lnTo>
                        <a:pt x="1737761" y="964038"/>
                      </a:lnTo>
                      <a:lnTo>
                        <a:pt x="1576713" y="1202801"/>
                      </a:lnTo>
                      <a:lnTo>
                        <a:pt x="203827" y="276776"/>
                      </a:lnTo>
                      <a:lnTo>
                        <a:pt x="203826" y="276777"/>
                      </a:lnTo>
                      <a:lnTo>
                        <a:pt x="25913" y="156773"/>
                      </a:lnTo>
                      <a:lnTo>
                        <a:pt x="0" y="93621"/>
                      </a:lnTo>
                      <a:lnTo>
                        <a:pt x="254115" y="80655"/>
                      </a:lnTo>
                      <a:close/>
                    </a:path>
                  </a:pathLst>
                </a:custGeom>
                <a:grpFill/>
                <a:ln w="1270">
                  <a:noFill/>
                </a:ln>
                <a:effectLst>
                  <a:innerShdw blurRad="38100">
                    <a:prstClr val="black"/>
                  </a:innerShdw>
                </a:effectLst>
                <a:scene3d>
                  <a:camera prst="orthographicFront"/>
                  <a:lightRig rig="brightRoom" dir="t"/>
                </a:scene3d>
                <a:sp3d contourW="6350" prstMaterial="softEdge">
                  <a:bevelT w="2540" h="2540" prst="relaxedInset"/>
                  <a:contourClr>
                    <a:schemeClr val="bg1">
                      <a:lumMod val="50000"/>
                    </a:schemeClr>
                  </a:contour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9" name="任意多边形: 形状 28">
                  <a:extLst>
                    <a:ext uri="{FF2B5EF4-FFF2-40B4-BE49-F238E27FC236}">
                      <a16:creationId xmlns:a16="http://schemas.microsoft.com/office/drawing/2014/main" id="{A44D7B47-9B68-5775-D1D0-B3A561720996}"/>
                    </a:ext>
                  </a:extLst>
                </p:cNvPr>
                <p:cNvSpPr/>
                <p:nvPr/>
              </p:nvSpPr>
              <p:spPr>
                <a:xfrm>
                  <a:off x="1411426" y="3479844"/>
                  <a:ext cx="1737760" cy="1202801"/>
                </a:xfrm>
                <a:custGeom>
                  <a:avLst/>
                  <a:gdLst>
                    <a:gd name="connsiteX0" fmla="*/ 308517 w 1737761"/>
                    <a:gd name="connsiteY0" fmla="*/ 0 h 1202801"/>
                    <a:gd name="connsiteX1" fmla="*/ 1737761 w 1737761"/>
                    <a:gd name="connsiteY1" fmla="*/ 964038 h 1202801"/>
                    <a:gd name="connsiteX2" fmla="*/ 1576713 w 1737761"/>
                    <a:gd name="connsiteY2" fmla="*/ 1202801 h 1202801"/>
                    <a:gd name="connsiteX3" fmla="*/ 203827 w 1737761"/>
                    <a:gd name="connsiteY3" fmla="*/ 276776 h 1202801"/>
                    <a:gd name="connsiteX4" fmla="*/ 203826 w 1737761"/>
                    <a:gd name="connsiteY4" fmla="*/ 276777 h 1202801"/>
                    <a:gd name="connsiteX5" fmla="*/ 25913 w 1737761"/>
                    <a:gd name="connsiteY5" fmla="*/ 156773 h 1202801"/>
                    <a:gd name="connsiteX6" fmla="*/ 0 w 1737761"/>
                    <a:gd name="connsiteY6" fmla="*/ 93621 h 1202801"/>
                    <a:gd name="connsiteX7" fmla="*/ 254115 w 1737761"/>
                    <a:gd name="connsiteY7" fmla="*/ 80655 h 12028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737761" h="1202801">
                      <a:moveTo>
                        <a:pt x="308517" y="0"/>
                      </a:moveTo>
                      <a:lnTo>
                        <a:pt x="1737761" y="964038"/>
                      </a:lnTo>
                      <a:lnTo>
                        <a:pt x="1576713" y="1202801"/>
                      </a:lnTo>
                      <a:lnTo>
                        <a:pt x="203827" y="276776"/>
                      </a:lnTo>
                      <a:lnTo>
                        <a:pt x="203826" y="276777"/>
                      </a:lnTo>
                      <a:lnTo>
                        <a:pt x="25913" y="156773"/>
                      </a:lnTo>
                      <a:lnTo>
                        <a:pt x="0" y="93621"/>
                      </a:lnTo>
                      <a:lnTo>
                        <a:pt x="254115" y="80655"/>
                      </a:lnTo>
                      <a:close/>
                    </a:path>
                  </a:pathLst>
                </a:custGeom>
                <a:grpFill/>
                <a:ln w="1270">
                  <a:noFill/>
                </a:ln>
                <a:effectLst>
                  <a:innerShdw blurRad="38100">
                    <a:prstClr val="black"/>
                  </a:innerShdw>
                </a:effectLst>
                <a:scene3d>
                  <a:camera prst="orthographicFront"/>
                  <a:lightRig rig="brightRoom" dir="t"/>
                </a:scene3d>
                <a:sp3d contourW="6350" prstMaterial="softEdge">
                  <a:bevelT w="2540" h="2540" prst="relaxedInset"/>
                  <a:contourClr>
                    <a:schemeClr val="bg1">
                      <a:lumMod val="50000"/>
                    </a:schemeClr>
                  </a:contour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dirty="0"/>
                </a:p>
              </p:txBody>
            </p:sp>
          </p:grpSp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A80B3EBC-1154-0E0B-E5A7-8FC832C1E7F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69201" y="241286"/>
                <a:ext cx="509063" cy="509064"/>
              </a:xfrm>
              <a:prstGeom prst="ellipse">
                <a:avLst/>
              </a:pr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C8964492-7114-0749-478A-68CF7A650ED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51999" y="1413000"/>
              <a:ext cx="395999" cy="396000"/>
            </a:xfrm>
            <a:prstGeom prst="ellipse">
              <a:avLst/>
            </a:prstGeom>
            <a:solidFill>
              <a:srgbClr val="CFA726"/>
            </a:solidFill>
            <a:ln>
              <a:solidFill>
                <a:srgbClr val="CFA726"/>
              </a:solidFill>
            </a:ln>
            <a:scene3d>
              <a:camera prst="orthographicFront"/>
              <a:lightRig rig="threePt" dir="t"/>
            </a:scene3d>
            <a:sp3d>
              <a:bevelT w="254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B969B1FE-3EA7-F83B-445C-7D50E0688E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51999" y="1413000"/>
              <a:ext cx="395999" cy="396000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B0FD1D82-A602-32A5-76FD-46EFCBE8D2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00727" y="1451916"/>
              <a:ext cx="298533" cy="318169"/>
            </a:xfrm>
            <a:custGeom>
              <a:avLst/>
              <a:gdLst>
                <a:gd name="connsiteX0" fmla="*/ 247277 w 2289745"/>
                <a:gd name="connsiteY0" fmla="*/ 866572 h 2440355"/>
                <a:gd name="connsiteX1" fmla="*/ 352016 w 2289745"/>
                <a:gd name="connsiteY1" fmla="*/ 1129534 h 2440355"/>
                <a:gd name="connsiteX2" fmla="*/ 485510 w 2289745"/>
                <a:gd name="connsiteY2" fmla="*/ 1396594 h 2440355"/>
                <a:gd name="connsiteX3" fmla="*/ 648334 w 2289745"/>
                <a:gd name="connsiteY3" fmla="*/ 1667822 h 2440355"/>
                <a:gd name="connsiteX4" fmla="*/ 823666 w 2289745"/>
                <a:gd name="connsiteY4" fmla="*/ 1921439 h 2440355"/>
                <a:gd name="connsiteX5" fmla="*/ 1019485 w 2289745"/>
                <a:gd name="connsiteY5" fmla="*/ 2168226 h 2440355"/>
                <a:gd name="connsiteX6" fmla="*/ 1129616 w 2289745"/>
                <a:gd name="connsiteY6" fmla="*/ 2294459 h 2440355"/>
                <a:gd name="connsiteX7" fmla="*/ 1162540 w 2289745"/>
                <a:gd name="connsiteY7" fmla="*/ 2292950 h 2440355"/>
                <a:gd name="connsiteX8" fmla="*/ 1246360 w 2289745"/>
                <a:gd name="connsiteY8" fmla="*/ 2203020 h 2440355"/>
                <a:gd name="connsiteX9" fmla="*/ 1413425 w 2289745"/>
                <a:gd name="connsiteY9" fmla="*/ 2000515 h 2440355"/>
                <a:gd name="connsiteX10" fmla="*/ 1574595 w 2289745"/>
                <a:gd name="connsiteY10" fmla="*/ 1750205 h 2440355"/>
                <a:gd name="connsiteX11" fmla="*/ 1668982 w 2289745"/>
                <a:gd name="connsiteY11" fmla="*/ 1512403 h 2440355"/>
                <a:gd name="connsiteX12" fmla="*/ 1580130 w 2289745"/>
                <a:gd name="connsiteY12" fmla="*/ 1588531 h 2440355"/>
                <a:gd name="connsiteX13" fmla="*/ 1404224 w 2289745"/>
                <a:gd name="connsiteY13" fmla="*/ 1738056 h 2440355"/>
                <a:gd name="connsiteX14" fmla="*/ 1254627 w 2289745"/>
                <a:gd name="connsiteY14" fmla="*/ 1865511 h 2440355"/>
                <a:gd name="connsiteX15" fmla="*/ 1160599 w 2289745"/>
                <a:gd name="connsiteY15" fmla="*/ 1943149 h 2440355"/>
                <a:gd name="connsiteX16" fmla="*/ 1131341 w 2289745"/>
                <a:gd name="connsiteY16" fmla="*/ 1941208 h 2440355"/>
                <a:gd name="connsiteX17" fmla="*/ 920713 w 2289745"/>
                <a:gd name="connsiteY17" fmla="*/ 1704700 h 2440355"/>
                <a:gd name="connsiteX18" fmla="*/ 743440 w 2289745"/>
                <a:gd name="connsiteY18" fmla="*/ 1461436 h 2440355"/>
                <a:gd name="connsiteX19" fmla="*/ 665443 w 2289745"/>
                <a:gd name="connsiteY19" fmla="*/ 1320609 h 2440355"/>
                <a:gd name="connsiteX20" fmla="*/ 673638 w 2289745"/>
                <a:gd name="connsiteY20" fmla="*/ 1287829 h 2440355"/>
                <a:gd name="connsiteX21" fmla="*/ 729782 w 2289745"/>
                <a:gd name="connsiteY21" fmla="*/ 1234058 h 2440355"/>
                <a:gd name="connsiteX22" fmla="*/ 964995 w 2289745"/>
                <a:gd name="connsiteY22" fmla="*/ 1035650 h 2440355"/>
                <a:gd name="connsiteX23" fmla="*/ 1083105 w 2289745"/>
                <a:gd name="connsiteY23" fmla="*/ 946079 h 2440355"/>
                <a:gd name="connsiteX24" fmla="*/ 1173970 w 2289745"/>
                <a:gd name="connsiteY24" fmla="*/ 1051034 h 2440355"/>
                <a:gd name="connsiteX25" fmla="*/ 1170088 w 2289745"/>
                <a:gd name="connsiteY25" fmla="*/ 1084245 h 2440355"/>
                <a:gd name="connsiteX26" fmla="*/ 912158 w 2289745"/>
                <a:gd name="connsiteY26" fmla="*/ 1325066 h 2440355"/>
                <a:gd name="connsiteX27" fmla="*/ 903316 w 2289745"/>
                <a:gd name="connsiteY27" fmla="*/ 1361010 h 2440355"/>
                <a:gd name="connsiteX28" fmla="*/ 1012800 w 2289745"/>
                <a:gd name="connsiteY28" fmla="*/ 1531813 h 2440355"/>
                <a:gd name="connsiteX29" fmla="*/ 1129544 w 2289745"/>
                <a:gd name="connsiteY29" fmla="*/ 1648773 h 2440355"/>
                <a:gd name="connsiteX30" fmla="*/ 1161821 w 2289745"/>
                <a:gd name="connsiteY30" fmla="*/ 1655458 h 2440355"/>
                <a:gd name="connsiteX31" fmla="*/ 1421045 w 2289745"/>
                <a:gd name="connsiteY31" fmla="*/ 1489615 h 2440355"/>
                <a:gd name="connsiteX32" fmla="*/ 1705142 w 2289745"/>
                <a:gd name="connsiteY32" fmla="*/ 1226581 h 2440355"/>
                <a:gd name="connsiteX33" fmla="*/ 1750143 w 2289745"/>
                <a:gd name="connsiteY33" fmla="*/ 1178058 h 2440355"/>
                <a:gd name="connsiteX34" fmla="*/ 1825624 w 2289745"/>
                <a:gd name="connsiteY34" fmla="*/ 1323772 h 2440355"/>
                <a:gd name="connsiteX35" fmla="*/ 1916848 w 2289745"/>
                <a:gd name="connsiteY35" fmla="*/ 1564808 h 2440355"/>
                <a:gd name="connsiteX36" fmla="*/ 1950132 w 2289745"/>
                <a:gd name="connsiteY36" fmla="*/ 1683566 h 2440355"/>
                <a:gd name="connsiteX37" fmla="*/ 1944668 w 2289745"/>
                <a:gd name="connsiteY37" fmla="*/ 1702616 h 2440355"/>
                <a:gd name="connsiteX38" fmla="*/ 1609820 w 2289745"/>
                <a:gd name="connsiteY38" fmla="*/ 2058024 h 2440355"/>
                <a:gd name="connsiteX39" fmla="*/ 1334565 w 2289745"/>
                <a:gd name="connsiteY39" fmla="*/ 2301001 h 2440355"/>
                <a:gd name="connsiteX40" fmla="*/ 1158011 w 2289745"/>
                <a:gd name="connsiteY40" fmla="*/ 2435358 h 2440355"/>
                <a:gd name="connsiteX41" fmla="*/ 1129257 w 2289745"/>
                <a:gd name="connsiteY41" fmla="*/ 2433920 h 2440355"/>
                <a:gd name="connsiteX42" fmla="*/ 933005 w 2289745"/>
                <a:gd name="connsiteY42" fmla="*/ 2286265 h 2440355"/>
                <a:gd name="connsiteX43" fmla="*/ 495143 w 2289745"/>
                <a:gd name="connsiteY43" fmla="*/ 1878666 h 2440355"/>
                <a:gd name="connsiteX44" fmla="*/ 327503 w 2289745"/>
                <a:gd name="connsiteY44" fmla="*/ 1686585 h 2440355"/>
                <a:gd name="connsiteX45" fmla="*/ 63678 w 2289745"/>
                <a:gd name="connsiteY45" fmla="*/ 1329954 h 2440355"/>
                <a:gd name="connsiteX46" fmla="*/ 5738 w 2289745"/>
                <a:gd name="connsiteY46" fmla="*/ 1238730 h 2440355"/>
                <a:gd name="connsiteX47" fmla="*/ 6313 w 2289745"/>
                <a:gd name="connsiteY47" fmla="*/ 1202787 h 2440355"/>
                <a:gd name="connsiteX48" fmla="*/ 235560 w 2289745"/>
                <a:gd name="connsiteY48" fmla="*/ 883538 h 2440355"/>
                <a:gd name="connsiteX49" fmla="*/ 247277 w 2289745"/>
                <a:gd name="connsiteY49" fmla="*/ 866572 h 2440355"/>
                <a:gd name="connsiteX50" fmla="*/ 1143913 w 2289745"/>
                <a:gd name="connsiteY50" fmla="*/ 21 h 2440355"/>
                <a:gd name="connsiteX51" fmla="*/ 1161821 w 2289745"/>
                <a:gd name="connsiteY51" fmla="*/ 6518 h 2440355"/>
                <a:gd name="connsiteX52" fmla="*/ 1380716 w 2289745"/>
                <a:gd name="connsiteY52" fmla="*/ 172504 h 2440355"/>
                <a:gd name="connsiteX53" fmla="*/ 1700037 w 2289745"/>
                <a:gd name="connsiteY53" fmla="*/ 462783 h 2440355"/>
                <a:gd name="connsiteX54" fmla="*/ 1909659 w 2289745"/>
                <a:gd name="connsiteY54" fmla="*/ 690233 h 2440355"/>
                <a:gd name="connsiteX55" fmla="*/ 2225961 w 2289745"/>
                <a:gd name="connsiteY55" fmla="*/ 1110052 h 2440355"/>
                <a:gd name="connsiteX56" fmla="*/ 2283471 w 2289745"/>
                <a:gd name="connsiteY56" fmla="*/ 1201564 h 2440355"/>
                <a:gd name="connsiteX57" fmla="*/ 2285052 w 2289745"/>
                <a:gd name="connsiteY57" fmla="*/ 1233338 h 2440355"/>
                <a:gd name="connsiteX58" fmla="*/ 2052355 w 2289745"/>
                <a:gd name="connsiteY58" fmla="*/ 1556828 h 2440355"/>
                <a:gd name="connsiteX59" fmla="*/ 2039199 w 2289745"/>
                <a:gd name="connsiteY59" fmla="*/ 1569552 h 2440355"/>
                <a:gd name="connsiteX60" fmla="*/ 1841798 w 2289745"/>
                <a:gd name="connsiteY60" fmla="*/ 1114365 h 2440355"/>
                <a:gd name="connsiteX61" fmla="*/ 1641593 w 2289745"/>
                <a:gd name="connsiteY61" fmla="*/ 773190 h 2440355"/>
                <a:gd name="connsiteX62" fmla="*/ 1465039 w 2289745"/>
                <a:gd name="connsiteY62" fmla="*/ 517274 h 2440355"/>
                <a:gd name="connsiteX63" fmla="*/ 1269076 w 2289745"/>
                <a:gd name="connsiteY63" fmla="*/ 270558 h 2440355"/>
                <a:gd name="connsiteX64" fmla="*/ 1157364 w 2289745"/>
                <a:gd name="connsiteY64" fmla="*/ 142096 h 2440355"/>
                <a:gd name="connsiteX65" fmla="*/ 1125805 w 2289745"/>
                <a:gd name="connsiteY65" fmla="*/ 144612 h 2440355"/>
                <a:gd name="connsiteX66" fmla="*/ 987064 w 2289745"/>
                <a:gd name="connsiteY66" fmla="*/ 299313 h 2440355"/>
                <a:gd name="connsiteX67" fmla="*/ 837540 w 2289745"/>
                <a:gd name="connsiteY67" fmla="*/ 491179 h 2440355"/>
                <a:gd name="connsiteX68" fmla="*/ 686074 w 2289745"/>
                <a:gd name="connsiteY68" fmla="*/ 744508 h 2440355"/>
                <a:gd name="connsiteX69" fmla="*/ 623676 w 2289745"/>
                <a:gd name="connsiteY69" fmla="*/ 906469 h 2440355"/>
                <a:gd name="connsiteX70" fmla="*/ 626120 w 2289745"/>
                <a:gd name="connsiteY70" fmla="*/ 922212 h 2440355"/>
                <a:gd name="connsiteX71" fmla="*/ 796851 w 2289745"/>
                <a:gd name="connsiteY71" fmla="*/ 774485 h 2440355"/>
                <a:gd name="connsiteX72" fmla="*/ 961185 w 2289745"/>
                <a:gd name="connsiteY72" fmla="*/ 636103 h 2440355"/>
                <a:gd name="connsiteX73" fmla="*/ 1124152 w 2289745"/>
                <a:gd name="connsiteY73" fmla="*/ 500308 h 2440355"/>
                <a:gd name="connsiteX74" fmla="*/ 1161390 w 2289745"/>
                <a:gd name="connsiteY74" fmla="*/ 501818 h 2440355"/>
                <a:gd name="connsiteX75" fmla="*/ 1371730 w 2289745"/>
                <a:gd name="connsiteY75" fmla="*/ 738685 h 2440355"/>
                <a:gd name="connsiteX76" fmla="*/ 1620531 w 2289745"/>
                <a:gd name="connsiteY76" fmla="*/ 1111274 h 2440355"/>
                <a:gd name="connsiteX77" fmla="*/ 1615714 w 2289745"/>
                <a:gd name="connsiteY77" fmla="*/ 1150309 h 2440355"/>
                <a:gd name="connsiteX78" fmla="*/ 1323207 w 2289745"/>
                <a:gd name="connsiteY78" fmla="*/ 1405651 h 2440355"/>
                <a:gd name="connsiteX79" fmla="*/ 1206175 w 2289745"/>
                <a:gd name="connsiteY79" fmla="*/ 1493353 h 2440355"/>
                <a:gd name="connsiteX80" fmla="*/ 1115813 w 2289745"/>
                <a:gd name="connsiteY80" fmla="*/ 1389332 h 2440355"/>
                <a:gd name="connsiteX81" fmla="*/ 1120630 w 2289745"/>
                <a:gd name="connsiteY81" fmla="*/ 1354108 h 2440355"/>
                <a:gd name="connsiteX82" fmla="*/ 1380500 w 2289745"/>
                <a:gd name="connsiteY82" fmla="*/ 1111418 h 2440355"/>
                <a:gd name="connsiteX83" fmla="*/ 1386108 w 2289745"/>
                <a:gd name="connsiteY83" fmla="*/ 1079069 h 2440355"/>
                <a:gd name="connsiteX84" fmla="*/ 1276912 w 2289745"/>
                <a:gd name="connsiteY84" fmla="*/ 908194 h 2440355"/>
                <a:gd name="connsiteX85" fmla="*/ 1158370 w 2289745"/>
                <a:gd name="connsiteY85" fmla="*/ 789149 h 2440355"/>
                <a:gd name="connsiteX86" fmla="*/ 1128250 w 2289745"/>
                <a:gd name="connsiteY86" fmla="*/ 783758 h 2440355"/>
                <a:gd name="connsiteX87" fmla="*/ 868810 w 2289745"/>
                <a:gd name="connsiteY87" fmla="*/ 949098 h 2440355"/>
                <a:gd name="connsiteX88" fmla="*/ 586439 w 2289745"/>
                <a:gd name="connsiteY88" fmla="*/ 1210190 h 2440355"/>
                <a:gd name="connsiteX89" fmla="*/ 538490 w 2289745"/>
                <a:gd name="connsiteY89" fmla="*/ 1261302 h 2440355"/>
                <a:gd name="connsiteX90" fmla="*/ 419086 w 2289745"/>
                <a:gd name="connsiteY90" fmla="*/ 1009195 h 2440355"/>
                <a:gd name="connsiteX91" fmla="*/ 341233 w 2289745"/>
                <a:gd name="connsiteY91" fmla="*/ 761041 h 2440355"/>
                <a:gd name="connsiteX92" fmla="*/ 366825 w 2289745"/>
                <a:gd name="connsiteY92" fmla="*/ 711152 h 2440355"/>
                <a:gd name="connsiteX93" fmla="*/ 691322 w 2289745"/>
                <a:gd name="connsiteY93" fmla="*/ 369690 h 2440355"/>
                <a:gd name="connsiteX94" fmla="*/ 968948 w 2289745"/>
                <a:gd name="connsiteY94" fmla="*/ 127504 h 2440355"/>
                <a:gd name="connsiteX95" fmla="*/ 1126812 w 2289745"/>
                <a:gd name="connsiteY95" fmla="*/ 7596 h 2440355"/>
                <a:gd name="connsiteX96" fmla="*/ 1143913 w 2289745"/>
                <a:gd name="connsiteY96" fmla="*/ 21 h 2440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2289745" h="2440355">
                  <a:moveTo>
                    <a:pt x="247277" y="866572"/>
                  </a:moveTo>
                  <a:cubicBezTo>
                    <a:pt x="281639" y="959306"/>
                    <a:pt x="314132" y="1045498"/>
                    <a:pt x="352016" y="1129534"/>
                  </a:cubicBezTo>
                  <a:cubicBezTo>
                    <a:pt x="392898" y="1220349"/>
                    <a:pt x="437396" y="1309373"/>
                    <a:pt x="485510" y="1396594"/>
                  </a:cubicBezTo>
                  <a:cubicBezTo>
                    <a:pt x="536334" y="1489040"/>
                    <a:pt x="591831" y="1578683"/>
                    <a:pt x="648334" y="1667822"/>
                  </a:cubicBezTo>
                  <a:cubicBezTo>
                    <a:pt x="703471" y="1754734"/>
                    <a:pt x="762274" y="1839129"/>
                    <a:pt x="823666" y="1921439"/>
                  </a:cubicBezTo>
                  <a:cubicBezTo>
                    <a:pt x="886423" y="2005618"/>
                    <a:pt x="950114" y="2089151"/>
                    <a:pt x="1019485" y="2168226"/>
                  </a:cubicBezTo>
                  <a:cubicBezTo>
                    <a:pt x="1056291" y="2210208"/>
                    <a:pt x="1089647" y="2255138"/>
                    <a:pt x="1129616" y="2294459"/>
                  </a:cubicBezTo>
                  <a:cubicBezTo>
                    <a:pt x="1142412" y="2307112"/>
                    <a:pt x="1149888" y="2308406"/>
                    <a:pt x="1162540" y="2292950"/>
                  </a:cubicBezTo>
                  <a:cubicBezTo>
                    <a:pt x="1188563" y="2261320"/>
                    <a:pt x="1218755" y="2233428"/>
                    <a:pt x="1246360" y="2203020"/>
                  </a:cubicBezTo>
                  <a:cubicBezTo>
                    <a:pt x="1305307" y="2138322"/>
                    <a:pt x="1360372" y="2070173"/>
                    <a:pt x="1413425" y="2000515"/>
                  </a:cubicBezTo>
                  <a:cubicBezTo>
                    <a:pt x="1473594" y="1921410"/>
                    <a:pt x="1527481" y="1837720"/>
                    <a:pt x="1574595" y="1750205"/>
                  </a:cubicBezTo>
                  <a:cubicBezTo>
                    <a:pt x="1615808" y="1675162"/>
                    <a:pt x="1647517" y="1595281"/>
                    <a:pt x="1668982" y="1512403"/>
                  </a:cubicBezTo>
                  <a:cubicBezTo>
                    <a:pt x="1635771" y="1541158"/>
                    <a:pt x="1608022" y="1564737"/>
                    <a:pt x="1580130" y="1588531"/>
                  </a:cubicBezTo>
                  <a:cubicBezTo>
                    <a:pt x="1521564" y="1638421"/>
                    <a:pt x="1462933" y="1688260"/>
                    <a:pt x="1404224" y="1738056"/>
                  </a:cubicBezTo>
                  <a:cubicBezTo>
                    <a:pt x="1354334" y="1780541"/>
                    <a:pt x="1304660" y="1823242"/>
                    <a:pt x="1254627" y="1865511"/>
                  </a:cubicBezTo>
                  <a:cubicBezTo>
                    <a:pt x="1223572" y="1891771"/>
                    <a:pt x="1192229" y="1917651"/>
                    <a:pt x="1160599" y="1943149"/>
                  </a:cubicBezTo>
                  <a:cubicBezTo>
                    <a:pt x="1150966" y="1950985"/>
                    <a:pt x="1141980" y="1952997"/>
                    <a:pt x="1131341" y="1941208"/>
                  </a:cubicBezTo>
                  <a:cubicBezTo>
                    <a:pt x="1060748" y="1862707"/>
                    <a:pt x="987568" y="1786508"/>
                    <a:pt x="920713" y="1704700"/>
                  </a:cubicBezTo>
                  <a:cubicBezTo>
                    <a:pt x="857179" y="1626940"/>
                    <a:pt x="798002" y="1545730"/>
                    <a:pt x="743440" y="1461436"/>
                  </a:cubicBezTo>
                  <a:cubicBezTo>
                    <a:pt x="714355" y="1416269"/>
                    <a:pt x="688303" y="1369226"/>
                    <a:pt x="665443" y="1320609"/>
                  </a:cubicBezTo>
                  <a:cubicBezTo>
                    <a:pt x="658757" y="1306232"/>
                    <a:pt x="658901" y="1298540"/>
                    <a:pt x="673638" y="1287829"/>
                  </a:cubicBezTo>
                  <a:cubicBezTo>
                    <a:pt x="694413" y="1272733"/>
                    <a:pt x="711163" y="1251885"/>
                    <a:pt x="729782" y="1234058"/>
                  </a:cubicBezTo>
                  <a:cubicBezTo>
                    <a:pt x="803933" y="1163034"/>
                    <a:pt x="882491" y="1096768"/>
                    <a:pt x="964995" y="1035650"/>
                  </a:cubicBezTo>
                  <a:cubicBezTo>
                    <a:pt x="1004317" y="1005961"/>
                    <a:pt x="1043424" y="976128"/>
                    <a:pt x="1083105" y="946079"/>
                  </a:cubicBezTo>
                  <a:cubicBezTo>
                    <a:pt x="1116913" y="977853"/>
                    <a:pt x="1147365" y="1013027"/>
                    <a:pt x="1173970" y="1051034"/>
                  </a:cubicBezTo>
                  <a:cubicBezTo>
                    <a:pt x="1184394" y="1066418"/>
                    <a:pt x="1182021" y="1074110"/>
                    <a:pt x="1170088" y="1084245"/>
                  </a:cubicBezTo>
                  <a:cubicBezTo>
                    <a:pt x="1080014" y="1160158"/>
                    <a:pt x="995331" y="1241750"/>
                    <a:pt x="912158" y="1325066"/>
                  </a:cubicBezTo>
                  <a:cubicBezTo>
                    <a:pt x="900225" y="1337071"/>
                    <a:pt x="896631" y="1347495"/>
                    <a:pt x="903316" y="1361010"/>
                  </a:cubicBezTo>
                  <a:cubicBezTo>
                    <a:pt x="932373" y="1422379"/>
                    <a:pt x="969165" y="1479781"/>
                    <a:pt x="1012800" y="1531813"/>
                  </a:cubicBezTo>
                  <a:cubicBezTo>
                    <a:pt x="1048520" y="1573859"/>
                    <a:pt x="1087562" y="1612973"/>
                    <a:pt x="1129544" y="1648773"/>
                  </a:cubicBezTo>
                  <a:cubicBezTo>
                    <a:pt x="1140183" y="1657902"/>
                    <a:pt x="1147300" y="1662287"/>
                    <a:pt x="1161821" y="1655458"/>
                  </a:cubicBezTo>
                  <a:cubicBezTo>
                    <a:pt x="1255274" y="1611391"/>
                    <a:pt x="1339813" y="1553307"/>
                    <a:pt x="1421045" y="1489615"/>
                  </a:cubicBezTo>
                  <a:cubicBezTo>
                    <a:pt x="1523052" y="1409677"/>
                    <a:pt x="1613989" y="1318093"/>
                    <a:pt x="1705142" y="1226581"/>
                  </a:cubicBezTo>
                  <a:cubicBezTo>
                    <a:pt x="1720238" y="1211485"/>
                    <a:pt x="1729727" y="1191500"/>
                    <a:pt x="1750143" y="1178058"/>
                  </a:cubicBezTo>
                  <a:cubicBezTo>
                    <a:pt x="1779976" y="1224137"/>
                    <a:pt x="1802620" y="1274242"/>
                    <a:pt x="1825624" y="1323772"/>
                  </a:cubicBezTo>
                  <a:cubicBezTo>
                    <a:pt x="1861402" y="1401978"/>
                    <a:pt x="1891882" y="1482505"/>
                    <a:pt x="1916848" y="1564808"/>
                  </a:cubicBezTo>
                  <a:cubicBezTo>
                    <a:pt x="1929069" y="1604059"/>
                    <a:pt x="1938846" y="1643884"/>
                    <a:pt x="1950132" y="1683566"/>
                  </a:cubicBezTo>
                  <a:cubicBezTo>
                    <a:pt x="1952159" y="1690438"/>
                    <a:pt x="1950031" y="1697864"/>
                    <a:pt x="1944668" y="1702616"/>
                  </a:cubicBezTo>
                  <a:cubicBezTo>
                    <a:pt x="1839290" y="1826807"/>
                    <a:pt x="1727520" y="1945442"/>
                    <a:pt x="1609820" y="2058024"/>
                  </a:cubicBezTo>
                  <a:cubicBezTo>
                    <a:pt x="1521327" y="2142563"/>
                    <a:pt x="1429671" y="2223867"/>
                    <a:pt x="1334565" y="2301001"/>
                  </a:cubicBezTo>
                  <a:cubicBezTo>
                    <a:pt x="1277056" y="2347584"/>
                    <a:pt x="1216815" y="2390501"/>
                    <a:pt x="1158011" y="2435358"/>
                  </a:cubicBezTo>
                  <a:cubicBezTo>
                    <a:pt x="1147516" y="2443265"/>
                    <a:pt x="1139608" y="2441037"/>
                    <a:pt x="1129257" y="2433920"/>
                  </a:cubicBezTo>
                  <a:cubicBezTo>
                    <a:pt x="1061970" y="2387122"/>
                    <a:pt x="997416" y="2336873"/>
                    <a:pt x="933005" y="2286265"/>
                  </a:cubicBezTo>
                  <a:cubicBezTo>
                    <a:pt x="775573" y="2162619"/>
                    <a:pt x="633453" y="2022512"/>
                    <a:pt x="495143" y="1878666"/>
                  </a:cubicBezTo>
                  <a:cubicBezTo>
                    <a:pt x="436412" y="1817491"/>
                    <a:pt x="381705" y="1752146"/>
                    <a:pt x="327503" y="1686585"/>
                  </a:cubicBezTo>
                  <a:cubicBezTo>
                    <a:pt x="233151" y="1572587"/>
                    <a:pt x="145083" y="1453535"/>
                    <a:pt x="63678" y="1329954"/>
                  </a:cubicBezTo>
                  <a:cubicBezTo>
                    <a:pt x="43837" y="1299834"/>
                    <a:pt x="24644" y="1269354"/>
                    <a:pt x="5738" y="1238730"/>
                  </a:cubicBezTo>
                  <a:cubicBezTo>
                    <a:pt x="-2120" y="1227969"/>
                    <a:pt x="-1889" y="1213297"/>
                    <a:pt x="6313" y="1202787"/>
                  </a:cubicBezTo>
                  <a:cubicBezTo>
                    <a:pt x="76690" y="1091937"/>
                    <a:pt x="156197" y="987845"/>
                    <a:pt x="235560" y="883538"/>
                  </a:cubicBezTo>
                  <a:cubicBezTo>
                    <a:pt x="239010" y="879296"/>
                    <a:pt x="241814" y="874624"/>
                    <a:pt x="247277" y="866572"/>
                  </a:cubicBezTo>
                  <a:close/>
                  <a:moveTo>
                    <a:pt x="1143913" y="21"/>
                  </a:moveTo>
                  <a:cubicBezTo>
                    <a:pt x="1149313" y="-239"/>
                    <a:pt x="1154848" y="1846"/>
                    <a:pt x="1161821" y="6518"/>
                  </a:cubicBezTo>
                  <a:cubicBezTo>
                    <a:pt x="1238021" y="57701"/>
                    <a:pt x="1308973" y="115570"/>
                    <a:pt x="1380716" y="172504"/>
                  </a:cubicBezTo>
                  <a:cubicBezTo>
                    <a:pt x="1493435" y="262075"/>
                    <a:pt x="1598174" y="360920"/>
                    <a:pt x="1700037" y="462783"/>
                  </a:cubicBezTo>
                  <a:cubicBezTo>
                    <a:pt x="1773003" y="535461"/>
                    <a:pt x="1842517" y="611733"/>
                    <a:pt x="1909659" y="690233"/>
                  </a:cubicBezTo>
                  <a:cubicBezTo>
                    <a:pt x="2023693" y="823483"/>
                    <a:pt x="2129331" y="963690"/>
                    <a:pt x="2225961" y="1110052"/>
                  </a:cubicBezTo>
                  <a:cubicBezTo>
                    <a:pt x="2245874" y="1140173"/>
                    <a:pt x="2264996" y="1170725"/>
                    <a:pt x="2283471" y="1201564"/>
                  </a:cubicBezTo>
                  <a:cubicBezTo>
                    <a:pt x="2289294" y="1211125"/>
                    <a:pt x="2293319" y="1220686"/>
                    <a:pt x="2285052" y="1233338"/>
                  </a:cubicBezTo>
                  <a:cubicBezTo>
                    <a:pt x="2212015" y="1344403"/>
                    <a:pt x="2134090" y="1451730"/>
                    <a:pt x="2052355" y="1556828"/>
                  </a:cubicBezTo>
                  <a:cubicBezTo>
                    <a:pt x="2048264" y="1561365"/>
                    <a:pt x="2043864" y="1565613"/>
                    <a:pt x="2039199" y="1569552"/>
                  </a:cubicBezTo>
                  <a:cubicBezTo>
                    <a:pt x="1985256" y="1412954"/>
                    <a:pt x="1919263" y="1260763"/>
                    <a:pt x="1841798" y="1114365"/>
                  </a:cubicBezTo>
                  <a:cubicBezTo>
                    <a:pt x="1780838" y="997334"/>
                    <a:pt x="1712402" y="884328"/>
                    <a:pt x="1641593" y="773190"/>
                  </a:cubicBezTo>
                  <a:cubicBezTo>
                    <a:pt x="1585953" y="685632"/>
                    <a:pt x="1527099" y="600324"/>
                    <a:pt x="1465039" y="517274"/>
                  </a:cubicBezTo>
                  <a:cubicBezTo>
                    <a:pt x="1402210" y="433166"/>
                    <a:pt x="1338519" y="349562"/>
                    <a:pt x="1269076" y="270558"/>
                  </a:cubicBezTo>
                  <a:cubicBezTo>
                    <a:pt x="1231623" y="228001"/>
                    <a:pt x="1197189" y="183000"/>
                    <a:pt x="1157364" y="142096"/>
                  </a:cubicBezTo>
                  <a:cubicBezTo>
                    <a:pt x="1142268" y="126569"/>
                    <a:pt x="1134576" y="134908"/>
                    <a:pt x="1125805" y="144612"/>
                  </a:cubicBezTo>
                  <a:cubicBezTo>
                    <a:pt x="1079151" y="195868"/>
                    <a:pt x="1032353" y="246835"/>
                    <a:pt x="987064" y="299313"/>
                  </a:cubicBezTo>
                  <a:cubicBezTo>
                    <a:pt x="933933" y="360632"/>
                    <a:pt x="884022" y="424676"/>
                    <a:pt x="837540" y="491179"/>
                  </a:cubicBezTo>
                  <a:cubicBezTo>
                    <a:pt x="780627" y="571605"/>
                    <a:pt x="729982" y="656303"/>
                    <a:pt x="686074" y="744508"/>
                  </a:cubicBezTo>
                  <a:cubicBezTo>
                    <a:pt x="660698" y="796697"/>
                    <a:pt x="642942" y="851763"/>
                    <a:pt x="623676" y="906469"/>
                  </a:cubicBezTo>
                  <a:cubicBezTo>
                    <a:pt x="621247" y="911731"/>
                    <a:pt x="622210" y="917934"/>
                    <a:pt x="626120" y="922212"/>
                  </a:cubicBezTo>
                  <a:cubicBezTo>
                    <a:pt x="683055" y="872897"/>
                    <a:pt x="739630" y="823296"/>
                    <a:pt x="796851" y="774485"/>
                  </a:cubicBezTo>
                  <a:cubicBezTo>
                    <a:pt x="851342" y="728046"/>
                    <a:pt x="907413" y="683404"/>
                    <a:pt x="961185" y="636103"/>
                  </a:cubicBezTo>
                  <a:cubicBezTo>
                    <a:pt x="1014956" y="588801"/>
                    <a:pt x="1069015" y="545022"/>
                    <a:pt x="1124152" y="500308"/>
                  </a:cubicBezTo>
                  <a:cubicBezTo>
                    <a:pt x="1138530" y="488878"/>
                    <a:pt x="1148019" y="486794"/>
                    <a:pt x="1161390" y="501818"/>
                  </a:cubicBezTo>
                  <a:cubicBezTo>
                    <a:pt x="1231839" y="580534"/>
                    <a:pt x="1305163" y="656374"/>
                    <a:pt x="1371730" y="738685"/>
                  </a:cubicBezTo>
                  <a:cubicBezTo>
                    <a:pt x="1466118" y="855429"/>
                    <a:pt x="1553676" y="976271"/>
                    <a:pt x="1620531" y="1111274"/>
                  </a:cubicBezTo>
                  <a:cubicBezTo>
                    <a:pt x="1628366" y="1127017"/>
                    <a:pt x="1629157" y="1136650"/>
                    <a:pt x="1615714" y="1150309"/>
                  </a:cubicBezTo>
                  <a:cubicBezTo>
                    <a:pt x="1524152" y="1242000"/>
                    <a:pt x="1426422" y="1327315"/>
                    <a:pt x="1323207" y="1405651"/>
                  </a:cubicBezTo>
                  <a:cubicBezTo>
                    <a:pt x="1284819" y="1435268"/>
                    <a:pt x="1244131" y="1461722"/>
                    <a:pt x="1206175" y="1493353"/>
                  </a:cubicBezTo>
                  <a:cubicBezTo>
                    <a:pt x="1172697" y="1461744"/>
                    <a:pt x="1142426" y="1426900"/>
                    <a:pt x="1115813" y="1389332"/>
                  </a:cubicBezTo>
                  <a:cubicBezTo>
                    <a:pt x="1104024" y="1372511"/>
                    <a:pt x="1108624" y="1364603"/>
                    <a:pt x="1120630" y="1354108"/>
                  </a:cubicBezTo>
                  <a:cubicBezTo>
                    <a:pt x="1210438" y="1276664"/>
                    <a:pt x="1297061" y="1195763"/>
                    <a:pt x="1380500" y="1111418"/>
                  </a:cubicBezTo>
                  <a:cubicBezTo>
                    <a:pt x="1390176" y="1103539"/>
                    <a:pt x="1392563" y="1089744"/>
                    <a:pt x="1386108" y="1079069"/>
                  </a:cubicBezTo>
                  <a:cubicBezTo>
                    <a:pt x="1357648" y="1017412"/>
                    <a:pt x="1320913" y="959924"/>
                    <a:pt x="1276912" y="908194"/>
                  </a:cubicBezTo>
                  <a:cubicBezTo>
                    <a:pt x="1240781" y="865285"/>
                    <a:pt x="1201129" y="825459"/>
                    <a:pt x="1158370" y="789149"/>
                  </a:cubicBezTo>
                  <a:cubicBezTo>
                    <a:pt x="1148162" y="780667"/>
                    <a:pt x="1141405" y="777935"/>
                    <a:pt x="1128250" y="783758"/>
                  </a:cubicBezTo>
                  <a:cubicBezTo>
                    <a:pt x="1033215" y="825596"/>
                    <a:pt x="950186" y="885837"/>
                    <a:pt x="868810" y="949098"/>
                  </a:cubicBezTo>
                  <a:cubicBezTo>
                    <a:pt x="767162" y="1028173"/>
                    <a:pt x="677304" y="1119613"/>
                    <a:pt x="586439" y="1210190"/>
                  </a:cubicBezTo>
                  <a:cubicBezTo>
                    <a:pt x="570121" y="1226437"/>
                    <a:pt x="560200" y="1248578"/>
                    <a:pt x="538490" y="1261302"/>
                  </a:cubicBezTo>
                  <a:cubicBezTo>
                    <a:pt x="492210" y="1180487"/>
                    <a:pt x="452291" y="1096200"/>
                    <a:pt x="419086" y="1009195"/>
                  </a:cubicBezTo>
                  <a:cubicBezTo>
                    <a:pt x="387744" y="928265"/>
                    <a:pt x="361735" y="845372"/>
                    <a:pt x="341233" y="761041"/>
                  </a:cubicBezTo>
                  <a:cubicBezTo>
                    <a:pt x="334547" y="732287"/>
                    <a:pt x="356114" y="723876"/>
                    <a:pt x="366825" y="711152"/>
                  </a:cubicBezTo>
                  <a:cubicBezTo>
                    <a:pt x="468473" y="591310"/>
                    <a:pt x="576814" y="477305"/>
                    <a:pt x="691322" y="369690"/>
                  </a:cubicBezTo>
                  <a:cubicBezTo>
                    <a:pt x="780533" y="285295"/>
                    <a:pt x="872333" y="203703"/>
                    <a:pt x="968948" y="127504"/>
                  </a:cubicBezTo>
                  <a:cubicBezTo>
                    <a:pt x="1020851" y="86621"/>
                    <a:pt x="1073472" y="46652"/>
                    <a:pt x="1126812" y="7596"/>
                  </a:cubicBezTo>
                  <a:cubicBezTo>
                    <a:pt x="1133246" y="2888"/>
                    <a:pt x="1138512" y="282"/>
                    <a:pt x="1143913" y="21"/>
                  </a:cubicBezTo>
                  <a:close/>
                </a:path>
              </a:pathLst>
            </a:custGeom>
            <a:solidFill>
              <a:srgbClr val="CFA726"/>
            </a:solidFill>
            <a:ln w="7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78081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 descr="桌子上的玩偶&#10;&#10;低可信度描述已自动生成">
            <a:extLst>
              <a:ext uri="{FF2B5EF4-FFF2-40B4-BE49-F238E27FC236}">
                <a16:creationId xmlns:a16="http://schemas.microsoft.com/office/drawing/2014/main" id="{58085FF1-D2E9-8B48-165D-2A2CE2FD5D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74"/>
          <a:stretch>
            <a:fillRect/>
          </a:stretch>
        </p:blipFill>
        <p:spPr>
          <a:xfrm>
            <a:off x="684028" y="216119"/>
            <a:ext cx="3600000" cy="5832033"/>
          </a:xfrm>
          <a:custGeom>
            <a:avLst/>
            <a:gdLst>
              <a:gd name="connsiteX0" fmla="*/ 0 w 3600000"/>
              <a:gd name="connsiteY0" fmla="*/ 0 h 5832033"/>
              <a:gd name="connsiteX1" fmla="*/ 3517160 w 3600000"/>
              <a:gd name="connsiteY1" fmla="*/ 0 h 5832033"/>
              <a:gd name="connsiteX2" fmla="*/ 3593509 w 3600000"/>
              <a:gd name="connsiteY2" fmla="*/ 50607 h 5832033"/>
              <a:gd name="connsiteX3" fmla="*/ 3600000 w 3600000"/>
              <a:gd name="connsiteY3" fmla="*/ 82761 h 5832033"/>
              <a:gd name="connsiteX4" fmla="*/ 3600000 w 3600000"/>
              <a:gd name="connsiteY4" fmla="*/ 5749272 h 5832033"/>
              <a:gd name="connsiteX5" fmla="*/ 3593509 w 3600000"/>
              <a:gd name="connsiteY5" fmla="*/ 5781426 h 5832033"/>
              <a:gd name="connsiteX6" fmla="*/ 3517160 w 3600000"/>
              <a:gd name="connsiteY6" fmla="*/ 5832033 h 5832033"/>
              <a:gd name="connsiteX7" fmla="*/ 0 w 3600000"/>
              <a:gd name="connsiteY7" fmla="*/ 5832033 h 583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5832033">
                <a:moveTo>
                  <a:pt x="0" y="0"/>
                </a:moveTo>
                <a:lnTo>
                  <a:pt x="3517160" y="0"/>
                </a:lnTo>
                <a:cubicBezTo>
                  <a:pt x="3551482" y="0"/>
                  <a:pt x="3580930" y="20868"/>
                  <a:pt x="3593509" y="50607"/>
                </a:cubicBezTo>
                <a:lnTo>
                  <a:pt x="3600000" y="82761"/>
                </a:lnTo>
                <a:lnTo>
                  <a:pt x="3600000" y="5749272"/>
                </a:lnTo>
                <a:lnTo>
                  <a:pt x="3593509" y="5781426"/>
                </a:lnTo>
                <a:cubicBezTo>
                  <a:pt x="3580930" y="5811166"/>
                  <a:pt x="3551482" y="5832033"/>
                  <a:pt x="3517160" y="5832033"/>
                </a:cubicBezTo>
                <a:lnTo>
                  <a:pt x="0" y="5832033"/>
                </a:lnTo>
                <a:close/>
              </a:path>
            </a:pathLst>
          </a:custGeom>
        </p:spPr>
      </p:pic>
      <p:sp>
        <p:nvSpPr>
          <p:cNvPr id="15" name="4级件：技能描述框(字)">
            <a:extLst>
              <a:ext uri="{FF2B5EF4-FFF2-40B4-BE49-F238E27FC236}">
                <a16:creationId xmlns:a16="http://schemas.microsoft.com/office/drawing/2014/main" id="{940FFD10-5702-99DF-1EA0-597C145D147D}"/>
              </a:ext>
            </a:extLst>
          </p:cNvPr>
          <p:cNvSpPr txBox="1"/>
          <p:nvPr/>
        </p:nvSpPr>
        <p:spPr>
          <a:xfrm>
            <a:off x="684003" y="4021477"/>
            <a:ext cx="3600022" cy="1846659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700" dirty="0">
                <a:ln w="6350">
                  <a:solidFill>
                    <a:srgbClr val="CFA726"/>
                  </a:solidFill>
                </a:ln>
                <a:solidFill>
                  <a:srgbClr val="EAD1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旋云</a:t>
            </a:r>
            <a:endParaRPr lang="en-US" altLang="zh-CN" sz="1700" dirty="0">
              <a:ln w="6350">
                <a:solidFill>
                  <a:srgbClr val="CFA726"/>
                </a:solidFill>
              </a:ln>
              <a:solidFill>
                <a:srgbClr val="EAD18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其他角色的回合限一次，每当你成为杀的目标时，你获得一点护甲；此时，若你于上一名角色的回合未发动此技能，则你视为对使用者使用一张杀。</a:t>
            </a:r>
          </a:p>
          <a:p>
            <a:r>
              <a:rPr lang="zh-CN" altLang="en-US" sz="1700" dirty="0">
                <a:ln w="6350">
                  <a:solidFill>
                    <a:srgbClr val="CFA726"/>
                  </a:solidFill>
                </a:ln>
                <a:solidFill>
                  <a:srgbClr val="EAD1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拂云</a:t>
            </a:r>
            <a:endParaRPr lang="en-US" altLang="zh-CN" sz="1700" dirty="0">
              <a:ln w="6350">
                <a:solidFill>
                  <a:srgbClr val="CFA726"/>
                </a:solidFill>
              </a:ln>
              <a:solidFill>
                <a:srgbClr val="EAD18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若你连续两回合未发动旋云，则你获得一点护甲。</a:t>
            </a:r>
          </a:p>
          <a:p>
            <a:r>
              <a:rPr lang="zh-CN" altLang="en-US" sz="1700" dirty="0">
                <a:ln w="6350">
                  <a:solidFill>
                    <a:srgbClr val="CFA726"/>
                  </a:solidFill>
                </a:ln>
                <a:solidFill>
                  <a:srgbClr val="EAD1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旌仪</a:t>
            </a:r>
            <a:endParaRPr lang="en-US" altLang="zh-CN" sz="1700" dirty="0">
              <a:ln w="6350">
                <a:solidFill>
                  <a:srgbClr val="CFA726"/>
                </a:solidFill>
              </a:ln>
              <a:solidFill>
                <a:srgbClr val="EAD18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出牌阶段每名角色限一次，你可以失去一点护甲令一名角色下一次使用的杀造成的伤害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+1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。</a:t>
            </a: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A247D3A7-6EC9-0EAB-63C2-17725211F3D1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mzerh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E3F2737-6B52-325E-1B90-7857868CBF51}"/>
              </a:ext>
            </a:extLst>
          </p:cNvPr>
          <p:cNvGrpSpPr/>
          <p:nvPr/>
        </p:nvGrpSpPr>
        <p:grpSpPr>
          <a:xfrm>
            <a:off x="180025" y="216103"/>
            <a:ext cx="4104023" cy="5832050"/>
            <a:chOff x="180025" y="216103"/>
            <a:chExt cx="4104023" cy="5832050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FC8F4398-2B84-67FC-1706-7ADBCFCA6E02}"/>
                </a:ext>
              </a:extLst>
            </p:cNvPr>
            <p:cNvSpPr/>
            <p:nvPr/>
          </p:nvSpPr>
          <p:spPr>
            <a:xfrm>
              <a:off x="180025" y="216120"/>
              <a:ext cx="504003" cy="5832033"/>
            </a:xfrm>
            <a:custGeom>
              <a:avLst/>
              <a:gdLst>
                <a:gd name="connsiteX0" fmla="*/ 41430 w 252000"/>
                <a:gd name="connsiteY0" fmla="*/ 0 h 2916000"/>
                <a:gd name="connsiteX1" fmla="*/ 252000 w 252000"/>
                <a:gd name="connsiteY1" fmla="*/ 0 h 2916000"/>
                <a:gd name="connsiteX2" fmla="*/ 252000 w 252000"/>
                <a:gd name="connsiteY2" fmla="*/ 2916000 h 2916000"/>
                <a:gd name="connsiteX3" fmla="*/ 41430 w 252000"/>
                <a:gd name="connsiteY3" fmla="*/ 2916000 h 2916000"/>
                <a:gd name="connsiteX4" fmla="*/ 0 w 252000"/>
                <a:gd name="connsiteY4" fmla="*/ 2874570 h 2916000"/>
                <a:gd name="connsiteX5" fmla="*/ 0 w 252000"/>
                <a:gd name="connsiteY5" fmla="*/ 41430 h 2916000"/>
                <a:gd name="connsiteX6" fmla="*/ 41430 w 252000"/>
                <a:gd name="connsiteY6" fmla="*/ 0 h 29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000" h="2916000">
                  <a:moveTo>
                    <a:pt x="41430" y="0"/>
                  </a:moveTo>
                  <a:lnTo>
                    <a:pt x="252000" y="0"/>
                  </a:lnTo>
                  <a:lnTo>
                    <a:pt x="252000" y="2916000"/>
                  </a:lnTo>
                  <a:lnTo>
                    <a:pt x="41430" y="2916000"/>
                  </a:lnTo>
                  <a:cubicBezTo>
                    <a:pt x="18549" y="2916000"/>
                    <a:pt x="0" y="2897451"/>
                    <a:pt x="0" y="2874570"/>
                  </a:cubicBezTo>
                  <a:lnTo>
                    <a:pt x="0" y="41430"/>
                  </a:lnTo>
                  <a:cubicBezTo>
                    <a:pt x="0" y="18549"/>
                    <a:pt x="18549" y="0"/>
                    <a:pt x="41430" y="0"/>
                  </a:cubicBezTo>
                  <a:close/>
                </a:path>
              </a:pathLst>
            </a:custGeom>
            <a:solidFill>
              <a:srgbClr val="CFA726"/>
            </a:solidFill>
            <a:ln>
              <a:solidFill>
                <a:srgbClr val="CFA7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>
                <a:solidFill>
                  <a:schemeClr val="bg1"/>
                </a:solidFill>
              </a:endParaRP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6AE0158F-CC2C-4F0B-737B-AB7A27E87B81}"/>
                </a:ext>
              </a:extLst>
            </p:cNvPr>
            <p:cNvSpPr/>
            <p:nvPr/>
          </p:nvSpPr>
          <p:spPr>
            <a:xfrm>
              <a:off x="180025" y="216103"/>
              <a:ext cx="4104023" cy="5832033"/>
            </a:xfrm>
            <a:prstGeom prst="roundRect">
              <a:avLst>
                <a:gd name="adj" fmla="val 2019"/>
              </a:avLst>
            </a:prstGeom>
            <a:noFill/>
            <a:ln>
              <a:solidFill>
                <a:srgbClr val="CFA7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 dirty="0">
                <a:solidFill>
                  <a:schemeClr val="bg1"/>
                </a:solidFill>
              </a:endParaRPr>
            </a:p>
          </p:txBody>
        </p:sp>
      </p:grp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B85745D9-F2F2-5CDD-F777-0E5BAD18F411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9D6DF0BE-16C6-EB0D-81A5-1B745437C3D4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sp>
        <p:nvSpPr>
          <p:cNvPr id="8" name="八边形 7">
            <a:extLst>
              <a:ext uri="{FF2B5EF4-FFF2-40B4-BE49-F238E27FC236}">
                <a16:creationId xmlns:a16="http://schemas.microsoft.com/office/drawing/2014/main" id="{6D1994B8-DA0C-5D8B-0720-F8497B9DDB3B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9" name="八边形 8">
            <a:extLst>
              <a:ext uri="{FF2B5EF4-FFF2-40B4-BE49-F238E27FC236}">
                <a16:creationId xmlns:a16="http://schemas.microsoft.com/office/drawing/2014/main" id="{BD4ED6E4-5513-F423-57AF-B941009772AC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0" name="八边形 9">
            <a:extLst>
              <a:ext uri="{FF2B5EF4-FFF2-40B4-BE49-F238E27FC236}">
                <a16:creationId xmlns:a16="http://schemas.microsoft.com/office/drawing/2014/main" id="{6F7A38A1-EF5D-7C69-868C-285C6C0EC899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1" name="八边形 10">
            <a:extLst>
              <a:ext uri="{FF2B5EF4-FFF2-40B4-BE49-F238E27FC236}">
                <a16:creationId xmlns:a16="http://schemas.microsoft.com/office/drawing/2014/main" id="{2BB6D16C-E566-B4CC-76B3-21AA9FAF4AFA}"/>
              </a:ext>
            </a:extLst>
          </p:cNvPr>
          <p:cNvSpPr/>
          <p:nvPr/>
        </p:nvSpPr>
        <p:spPr>
          <a:xfrm>
            <a:off x="288026" y="456286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4468EBF-DF76-BBEA-D6A1-244EA4403B4D}"/>
              </a:ext>
            </a:extLst>
          </p:cNvPr>
          <p:cNvSpPr txBox="1"/>
          <p:nvPr/>
        </p:nvSpPr>
        <p:spPr>
          <a:xfrm>
            <a:off x="31917" y="813200"/>
            <a:ext cx="800219" cy="1938992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云堇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红毹婵娟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B097690-282E-C09B-BAA9-EF4795013CE5}"/>
              </a:ext>
            </a:extLst>
          </p:cNvPr>
          <p:cNvGrpSpPr/>
          <p:nvPr/>
        </p:nvGrpSpPr>
        <p:grpSpPr>
          <a:xfrm>
            <a:off x="80116" y="89091"/>
            <a:ext cx="703817" cy="703817"/>
            <a:chOff x="4598088" y="5957091"/>
            <a:chExt cx="703817" cy="703817"/>
          </a:xfrm>
        </p:grpSpPr>
        <p:grpSp>
          <p:nvGrpSpPr>
            <p:cNvPr id="16" name="2级件：*璃月神之眼底框">
              <a:extLst>
                <a:ext uri="{FF2B5EF4-FFF2-40B4-BE49-F238E27FC236}">
                  <a16:creationId xmlns:a16="http://schemas.microsoft.com/office/drawing/2014/main" id="{0B2BE268-A96A-59A9-01C5-D45BCD201F8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598088" y="5957091"/>
              <a:ext cx="703817" cy="703817"/>
              <a:chOff x="18005" y="126143"/>
              <a:chExt cx="828000" cy="828000"/>
            </a:xfr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effectLst>
              <a:glow rad="25400">
                <a:srgbClr val="D7D7D7">
                  <a:alpha val="10000"/>
                </a:srgbClr>
              </a:glow>
              <a:outerShdw blurRad="12700" sx="80000" sy="80000" algn="ctr" rotWithShape="0">
                <a:prstClr val="black">
                  <a:alpha val="20000"/>
                </a:prstClr>
              </a:outerShdw>
            </a:effectLst>
          </p:grpSpPr>
          <p:sp>
            <p:nvSpPr>
              <p:cNvPr id="20" name="任意多边形: 形状 19">
                <a:extLst>
                  <a:ext uri="{FF2B5EF4-FFF2-40B4-BE49-F238E27FC236}">
                    <a16:creationId xmlns:a16="http://schemas.microsoft.com/office/drawing/2014/main" id="{A5F6664B-5602-4AFC-D33D-B0E51C11AD46}"/>
                  </a:ext>
                </a:extLst>
              </p:cNvPr>
              <p:cNvSpPr/>
              <p:nvPr/>
            </p:nvSpPr>
            <p:spPr>
              <a:xfrm>
                <a:off x="80654" y="187473"/>
                <a:ext cx="702703" cy="702703"/>
              </a:xfrm>
              <a:custGeom>
                <a:avLst/>
                <a:gdLst>
                  <a:gd name="connsiteX0" fmla="*/ 411439 w 2160376"/>
                  <a:gd name="connsiteY0" fmla="*/ 225188 h 2160376"/>
                  <a:gd name="connsiteX1" fmla="*/ 225188 w 2160376"/>
                  <a:gd name="connsiteY1" fmla="*/ 411439 h 2160376"/>
                  <a:gd name="connsiteX2" fmla="*/ 225188 w 2160376"/>
                  <a:gd name="connsiteY2" fmla="*/ 1703937 h 2160376"/>
                  <a:gd name="connsiteX3" fmla="*/ 456439 w 2160376"/>
                  <a:gd name="connsiteY3" fmla="*/ 1935188 h 2160376"/>
                  <a:gd name="connsiteX4" fmla="*/ 1671439 w 2160376"/>
                  <a:gd name="connsiteY4" fmla="*/ 1935188 h 2160376"/>
                  <a:gd name="connsiteX5" fmla="*/ 1935188 w 2160376"/>
                  <a:gd name="connsiteY5" fmla="*/ 1671439 h 2160376"/>
                  <a:gd name="connsiteX6" fmla="*/ 1935188 w 2160376"/>
                  <a:gd name="connsiteY6" fmla="*/ 443937 h 2160376"/>
                  <a:gd name="connsiteX7" fmla="*/ 1716439 w 2160376"/>
                  <a:gd name="connsiteY7" fmla="*/ 225188 h 2160376"/>
                  <a:gd name="connsiteX8" fmla="*/ 540094 w 2160376"/>
                  <a:gd name="connsiteY8" fmla="*/ 0 h 2160376"/>
                  <a:gd name="connsiteX9" fmla="*/ 1620282 w 2160376"/>
                  <a:gd name="connsiteY9" fmla="*/ 0 h 2160376"/>
                  <a:gd name="connsiteX10" fmla="*/ 2160376 w 2160376"/>
                  <a:gd name="connsiteY10" fmla="*/ 540094 h 2160376"/>
                  <a:gd name="connsiteX11" fmla="*/ 2160376 w 2160376"/>
                  <a:gd name="connsiteY11" fmla="*/ 1620282 h 2160376"/>
                  <a:gd name="connsiteX12" fmla="*/ 1620282 w 2160376"/>
                  <a:gd name="connsiteY12" fmla="*/ 2160376 h 2160376"/>
                  <a:gd name="connsiteX13" fmla="*/ 540094 w 2160376"/>
                  <a:gd name="connsiteY13" fmla="*/ 2160376 h 2160376"/>
                  <a:gd name="connsiteX14" fmla="*/ 0 w 2160376"/>
                  <a:gd name="connsiteY14" fmla="*/ 1620282 h 2160376"/>
                  <a:gd name="connsiteX15" fmla="*/ 0 w 2160376"/>
                  <a:gd name="connsiteY15" fmla="*/ 540094 h 2160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160376" h="2160376">
                    <a:moveTo>
                      <a:pt x="411439" y="225188"/>
                    </a:moveTo>
                    <a:lnTo>
                      <a:pt x="225188" y="411439"/>
                    </a:lnTo>
                    <a:lnTo>
                      <a:pt x="225188" y="1703937"/>
                    </a:lnTo>
                    <a:lnTo>
                      <a:pt x="456439" y="1935188"/>
                    </a:lnTo>
                    <a:lnTo>
                      <a:pt x="1671439" y="1935188"/>
                    </a:lnTo>
                    <a:lnTo>
                      <a:pt x="1935188" y="1671439"/>
                    </a:lnTo>
                    <a:lnTo>
                      <a:pt x="1935188" y="443937"/>
                    </a:lnTo>
                    <a:lnTo>
                      <a:pt x="1716439" y="225188"/>
                    </a:lnTo>
                    <a:close/>
                    <a:moveTo>
                      <a:pt x="540094" y="0"/>
                    </a:moveTo>
                    <a:lnTo>
                      <a:pt x="1620282" y="0"/>
                    </a:lnTo>
                    <a:lnTo>
                      <a:pt x="2160376" y="540094"/>
                    </a:lnTo>
                    <a:lnTo>
                      <a:pt x="2160376" y="1620282"/>
                    </a:lnTo>
                    <a:lnTo>
                      <a:pt x="1620282" y="2160376"/>
                    </a:lnTo>
                    <a:lnTo>
                      <a:pt x="540094" y="2160376"/>
                    </a:lnTo>
                    <a:lnTo>
                      <a:pt x="0" y="1620282"/>
                    </a:lnTo>
                    <a:lnTo>
                      <a:pt x="0" y="540094"/>
                    </a:ln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1" name="任意多边形: 形状 20">
                <a:extLst>
                  <a:ext uri="{FF2B5EF4-FFF2-40B4-BE49-F238E27FC236}">
                    <a16:creationId xmlns:a16="http://schemas.microsoft.com/office/drawing/2014/main" id="{3F6F4DCD-5688-1C81-7EF6-333BC1DD36EF}"/>
                  </a:ext>
                </a:extLst>
              </p:cNvPr>
              <p:cNvSpPr/>
              <p:nvPr/>
            </p:nvSpPr>
            <p:spPr>
              <a:xfrm>
                <a:off x="18005" y="126143"/>
                <a:ext cx="828000" cy="828000"/>
              </a:xfrm>
              <a:custGeom>
                <a:avLst/>
                <a:gdLst>
                  <a:gd name="connsiteX0" fmla="*/ 1272794 w 2545587"/>
                  <a:gd name="connsiteY0" fmla="*/ 0 h 2545588"/>
                  <a:gd name="connsiteX1" fmla="*/ 1654631 w 2545587"/>
                  <a:gd name="connsiteY1" fmla="*/ 381838 h 2545588"/>
                  <a:gd name="connsiteX2" fmla="*/ 1554834 w 2545587"/>
                  <a:gd name="connsiteY2" fmla="*/ 481635 h 2545588"/>
                  <a:gd name="connsiteX3" fmla="*/ 1625994 w 2545587"/>
                  <a:gd name="connsiteY3" fmla="*/ 552794 h 2545588"/>
                  <a:gd name="connsiteX4" fmla="*/ 1825586 w 2545587"/>
                  <a:gd name="connsiteY4" fmla="*/ 552794 h 2545588"/>
                  <a:gd name="connsiteX5" fmla="*/ 1992794 w 2545587"/>
                  <a:gd name="connsiteY5" fmla="*/ 720003 h 2545588"/>
                  <a:gd name="connsiteX6" fmla="*/ 1992794 w 2545587"/>
                  <a:gd name="connsiteY6" fmla="*/ 919595 h 2545588"/>
                  <a:gd name="connsiteX7" fmla="*/ 2061925 w 2545587"/>
                  <a:gd name="connsiteY7" fmla="*/ 988726 h 2545588"/>
                  <a:gd name="connsiteX8" fmla="*/ 2163750 w 2545587"/>
                  <a:gd name="connsiteY8" fmla="*/ 886902 h 2545588"/>
                  <a:gd name="connsiteX9" fmla="*/ 2545587 w 2545587"/>
                  <a:gd name="connsiteY9" fmla="*/ 1268739 h 2545588"/>
                  <a:gd name="connsiteX10" fmla="*/ 2163749 w 2545587"/>
                  <a:gd name="connsiteY10" fmla="*/ 1650576 h 2545588"/>
                  <a:gd name="connsiteX11" fmla="*/ 2061925 w 2545587"/>
                  <a:gd name="connsiteY11" fmla="*/ 1548753 h 2545588"/>
                  <a:gd name="connsiteX12" fmla="*/ 1992794 w 2545587"/>
                  <a:gd name="connsiteY12" fmla="*/ 1617884 h 2545588"/>
                  <a:gd name="connsiteX13" fmla="*/ 1992794 w 2545587"/>
                  <a:gd name="connsiteY13" fmla="*/ 1825587 h 2545588"/>
                  <a:gd name="connsiteX14" fmla="*/ 1825586 w 2545587"/>
                  <a:gd name="connsiteY14" fmla="*/ 1992795 h 2545588"/>
                  <a:gd name="connsiteX15" fmla="*/ 1617884 w 2545587"/>
                  <a:gd name="connsiteY15" fmla="*/ 1992795 h 2545588"/>
                  <a:gd name="connsiteX16" fmla="*/ 1550780 w 2545587"/>
                  <a:gd name="connsiteY16" fmla="*/ 2059899 h 2545588"/>
                  <a:gd name="connsiteX17" fmla="*/ 1654632 w 2545587"/>
                  <a:gd name="connsiteY17" fmla="*/ 2163751 h 2545588"/>
                  <a:gd name="connsiteX18" fmla="*/ 1272794 w 2545587"/>
                  <a:gd name="connsiteY18" fmla="*/ 2545588 h 2545588"/>
                  <a:gd name="connsiteX19" fmla="*/ 890957 w 2545587"/>
                  <a:gd name="connsiteY19" fmla="*/ 2163751 h 2545588"/>
                  <a:gd name="connsiteX20" fmla="*/ 994808 w 2545587"/>
                  <a:gd name="connsiteY20" fmla="*/ 2059899 h 2545588"/>
                  <a:gd name="connsiteX21" fmla="*/ 927704 w 2545587"/>
                  <a:gd name="connsiteY21" fmla="*/ 1992795 h 2545588"/>
                  <a:gd name="connsiteX22" fmla="*/ 720003 w 2545587"/>
                  <a:gd name="connsiteY22" fmla="*/ 1992796 h 2545588"/>
                  <a:gd name="connsiteX23" fmla="*/ 552794 w 2545587"/>
                  <a:gd name="connsiteY23" fmla="*/ 1825587 h 2545588"/>
                  <a:gd name="connsiteX24" fmla="*/ 552794 w 2545587"/>
                  <a:gd name="connsiteY24" fmla="*/ 1617885 h 2545588"/>
                  <a:gd name="connsiteX25" fmla="*/ 483662 w 2545587"/>
                  <a:gd name="connsiteY25" fmla="*/ 1548753 h 2545588"/>
                  <a:gd name="connsiteX26" fmla="*/ 381838 w 2545587"/>
                  <a:gd name="connsiteY26" fmla="*/ 1650576 h 2545588"/>
                  <a:gd name="connsiteX27" fmla="*/ 0 w 2545587"/>
                  <a:gd name="connsiteY27" fmla="*/ 1268738 h 2545588"/>
                  <a:gd name="connsiteX28" fmla="*/ 381838 w 2545587"/>
                  <a:gd name="connsiteY28" fmla="*/ 886901 h 2545588"/>
                  <a:gd name="connsiteX29" fmla="*/ 483663 w 2545587"/>
                  <a:gd name="connsiteY29" fmla="*/ 988725 h 2545588"/>
                  <a:gd name="connsiteX30" fmla="*/ 552794 w 2545587"/>
                  <a:gd name="connsiteY30" fmla="*/ 919593 h 2545588"/>
                  <a:gd name="connsiteX31" fmla="*/ 552794 w 2545587"/>
                  <a:gd name="connsiteY31" fmla="*/ 720003 h 2545588"/>
                  <a:gd name="connsiteX32" fmla="*/ 720002 w 2545587"/>
                  <a:gd name="connsiteY32" fmla="*/ 552794 h 2545588"/>
                  <a:gd name="connsiteX33" fmla="*/ 919594 w 2545587"/>
                  <a:gd name="connsiteY33" fmla="*/ 552794 h 2545588"/>
                  <a:gd name="connsiteX34" fmla="*/ 990753 w 2545587"/>
                  <a:gd name="connsiteY34" fmla="*/ 481635 h 2545588"/>
                  <a:gd name="connsiteX35" fmla="*/ 890956 w 2545587"/>
                  <a:gd name="connsiteY35" fmla="*/ 381838 h 2545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2545587" h="2545588">
                    <a:moveTo>
                      <a:pt x="1272794" y="0"/>
                    </a:moveTo>
                    <a:lnTo>
                      <a:pt x="1654631" y="381838"/>
                    </a:lnTo>
                    <a:lnTo>
                      <a:pt x="1554834" y="481635"/>
                    </a:lnTo>
                    <a:lnTo>
                      <a:pt x="1625994" y="552794"/>
                    </a:lnTo>
                    <a:lnTo>
                      <a:pt x="1825586" y="552794"/>
                    </a:lnTo>
                    <a:lnTo>
                      <a:pt x="1992794" y="720003"/>
                    </a:lnTo>
                    <a:lnTo>
                      <a:pt x="1992794" y="919595"/>
                    </a:lnTo>
                    <a:lnTo>
                      <a:pt x="2061925" y="988726"/>
                    </a:lnTo>
                    <a:lnTo>
                      <a:pt x="2163750" y="886902"/>
                    </a:lnTo>
                    <a:lnTo>
                      <a:pt x="2545587" y="1268739"/>
                    </a:lnTo>
                    <a:lnTo>
                      <a:pt x="2163749" y="1650576"/>
                    </a:lnTo>
                    <a:lnTo>
                      <a:pt x="2061925" y="1548753"/>
                    </a:lnTo>
                    <a:lnTo>
                      <a:pt x="1992794" y="1617884"/>
                    </a:lnTo>
                    <a:lnTo>
                      <a:pt x="1992794" y="1825587"/>
                    </a:lnTo>
                    <a:lnTo>
                      <a:pt x="1825586" y="1992795"/>
                    </a:lnTo>
                    <a:lnTo>
                      <a:pt x="1617884" y="1992795"/>
                    </a:lnTo>
                    <a:lnTo>
                      <a:pt x="1550780" y="2059899"/>
                    </a:lnTo>
                    <a:lnTo>
                      <a:pt x="1654632" y="2163751"/>
                    </a:lnTo>
                    <a:lnTo>
                      <a:pt x="1272794" y="2545588"/>
                    </a:lnTo>
                    <a:lnTo>
                      <a:pt x="890957" y="2163751"/>
                    </a:lnTo>
                    <a:lnTo>
                      <a:pt x="994808" y="2059899"/>
                    </a:lnTo>
                    <a:lnTo>
                      <a:pt x="927704" y="1992795"/>
                    </a:lnTo>
                    <a:lnTo>
                      <a:pt x="720003" y="1992796"/>
                    </a:lnTo>
                    <a:lnTo>
                      <a:pt x="552794" y="1825587"/>
                    </a:lnTo>
                    <a:lnTo>
                      <a:pt x="552794" y="1617885"/>
                    </a:lnTo>
                    <a:lnTo>
                      <a:pt x="483662" y="1548753"/>
                    </a:lnTo>
                    <a:lnTo>
                      <a:pt x="381838" y="1650576"/>
                    </a:lnTo>
                    <a:lnTo>
                      <a:pt x="0" y="1268738"/>
                    </a:lnTo>
                    <a:lnTo>
                      <a:pt x="381838" y="886901"/>
                    </a:lnTo>
                    <a:lnTo>
                      <a:pt x="483663" y="988725"/>
                    </a:lnTo>
                    <a:lnTo>
                      <a:pt x="552794" y="919593"/>
                    </a:lnTo>
                    <a:lnTo>
                      <a:pt x="552794" y="720003"/>
                    </a:lnTo>
                    <a:lnTo>
                      <a:pt x="720002" y="552794"/>
                    </a:lnTo>
                    <a:lnTo>
                      <a:pt x="919594" y="552794"/>
                    </a:lnTo>
                    <a:lnTo>
                      <a:pt x="990753" y="481635"/>
                    </a:lnTo>
                    <a:lnTo>
                      <a:pt x="890956" y="381838"/>
                    </a:ln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18A854AA-B74C-B639-954F-17FED7FC3A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95436" y="6052199"/>
              <a:ext cx="509116" cy="509117"/>
            </a:xfrm>
            <a:custGeom>
              <a:avLst/>
              <a:gdLst>
                <a:gd name="connsiteX0" fmla="*/ 254558 w 509116"/>
                <a:gd name="connsiteY0" fmla="*/ 0 h 509117"/>
                <a:gd name="connsiteX1" fmla="*/ 509116 w 509116"/>
                <a:gd name="connsiteY1" fmla="*/ 254558 h 509117"/>
                <a:gd name="connsiteX2" fmla="*/ 254558 w 509116"/>
                <a:gd name="connsiteY2" fmla="*/ 509117 h 509117"/>
                <a:gd name="connsiteX3" fmla="*/ 0 w 509116"/>
                <a:gd name="connsiteY3" fmla="*/ 254558 h 50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9116" h="509117">
                  <a:moveTo>
                    <a:pt x="254558" y="0"/>
                  </a:moveTo>
                  <a:lnTo>
                    <a:pt x="509116" y="254558"/>
                  </a:lnTo>
                  <a:lnTo>
                    <a:pt x="254558" y="509117"/>
                  </a:lnTo>
                  <a:lnTo>
                    <a:pt x="0" y="254558"/>
                  </a:lnTo>
                  <a:close/>
                </a:path>
              </a:pathLst>
            </a:custGeom>
            <a:solidFill>
              <a:srgbClr val="CFA726"/>
            </a:solidFill>
            <a:ln>
              <a:solidFill>
                <a:srgbClr val="CFA726"/>
              </a:solidFill>
            </a:ln>
            <a:scene3d>
              <a:camera prst="orthographicFront"/>
              <a:lightRig rig="threePt" dir="t"/>
            </a:scene3d>
            <a:sp3d>
              <a:bevelT w="254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D6784019-4573-257F-42E3-1FBBA88B5E2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95436" y="6052199"/>
              <a:ext cx="509116" cy="509117"/>
            </a:xfrm>
            <a:custGeom>
              <a:avLst/>
              <a:gdLst>
                <a:gd name="connsiteX0" fmla="*/ 254558 w 509116"/>
                <a:gd name="connsiteY0" fmla="*/ 0 h 509117"/>
                <a:gd name="connsiteX1" fmla="*/ 509116 w 509116"/>
                <a:gd name="connsiteY1" fmla="*/ 254558 h 509117"/>
                <a:gd name="connsiteX2" fmla="*/ 254558 w 509116"/>
                <a:gd name="connsiteY2" fmla="*/ 509117 h 509117"/>
                <a:gd name="connsiteX3" fmla="*/ 0 w 509116"/>
                <a:gd name="connsiteY3" fmla="*/ 254558 h 50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9116" h="509117">
                  <a:moveTo>
                    <a:pt x="254558" y="0"/>
                  </a:moveTo>
                  <a:lnTo>
                    <a:pt x="509116" y="254558"/>
                  </a:lnTo>
                  <a:lnTo>
                    <a:pt x="254558" y="509117"/>
                  </a:lnTo>
                  <a:lnTo>
                    <a:pt x="0" y="254558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90488CA6-B902-740F-B435-531893D0777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01752" y="6149916"/>
              <a:ext cx="298533" cy="318169"/>
            </a:xfrm>
            <a:custGeom>
              <a:avLst/>
              <a:gdLst>
                <a:gd name="connsiteX0" fmla="*/ 247277 w 2289745"/>
                <a:gd name="connsiteY0" fmla="*/ 866572 h 2440355"/>
                <a:gd name="connsiteX1" fmla="*/ 352016 w 2289745"/>
                <a:gd name="connsiteY1" fmla="*/ 1129534 h 2440355"/>
                <a:gd name="connsiteX2" fmla="*/ 485510 w 2289745"/>
                <a:gd name="connsiteY2" fmla="*/ 1396594 h 2440355"/>
                <a:gd name="connsiteX3" fmla="*/ 648334 w 2289745"/>
                <a:gd name="connsiteY3" fmla="*/ 1667822 h 2440355"/>
                <a:gd name="connsiteX4" fmla="*/ 823666 w 2289745"/>
                <a:gd name="connsiteY4" fmla="*/ 1921439 h 2440355"/>
                <a:gd name="connsiteX5" fmla="*/ 1019485 w 2289745"/>
                <a:gd name="connsiteY5" fmla="*/ 2168226 h 2440355"/>
                <a:gd name="connsiteX6" fmla="*/ 1129616 w 2289745"/>
                <a:gd name="connsiteY6" fmla="*/ 2294459 h 2440355"/>
                <a:gd name="connsiteX7" fmla="*/ 1162540 w 2289745"/>
                <a:gd name="connsiteY7" fmla="*/ 2292950 h 2440355"/>
                <a:gd name="connsiteX8" fmla="*/ 1246360 w 2289745"/>
                <a:gd name="connsiteY8" fmla="*/ 2203020 h 2440355"/>
                <a:gd name="connsiteX9" fmla="*/ 1413425 w 2289745"/>
                <a:gd name="connsiteY9" fmla="*/ 2000515 h 2440355"/>
                <a:gd name="connsiteX10" fmla="*/ 1574595 w 2289745"/>
                <a:gd name="connsiteY10" fmla="*/ 1750205 h 2440355"/>
                <a:gd name="connsiteX11" fmla="*/ 1668982 w 2289745"/>
                <a:gd name="connsiteY11" fmla="*/ 1512403 h 2440355"/>
                <a:gd name="connsiteX12" fmla="*/ 1580130 w 2289745"/>
                <a:gd name="connsiteY12" fmla="*/ 1588531 h 2440355"/>
                <a:gd name="connsiteX13" fmla="*/ 1404224 w 2289745"/>
                <a:gd name="connsiteY13" fmla="*/ 1738056 h 2440355"/>
                <a:gd name="connsiteX14" fmla="*/ 1254627 w 2289745"/>
                <a:gd name="connsiteY14" fmla="*/ 1865511 h 2440355"/>
                <a:gd name="connsiteX15" fmla="*/ 1160599 w 2289745"/>
                <a:gd name="connsiteY15" fmla="*/ 1943149 h 2440355"/>
                <a:gd name="connsiteX16" fmla="*/ 1131341 w 2289745"/>
                <a:gd name="connsiteY16" fmla="*/ 1941208 h 2440355"/>
                <a:gd name="connsiteX17" fmla="*/ 920713 w 2289745"/>
                <a:gd name="connsiteY17" fmla="*/ 1704700 h 2440355"/>
                <a:gd name="connsiteX18" fmla="*/ 743440 w 2289745"/>
                <a:gd name="connsiteY18" fmla="*/ 1461436 h 2440355"/>
                <a:gd name="connsiteX19" fmla="*/ 665443 w 2289745"/>
                <a:gd name="connsiteY19" fmla="*/ 1320609 h 2440355"/>
                <a:gd name="connsiteX20" fmla="*/ 673638 w 2289745"/>
                <a:gd name="connsiteY20" fmla="*/ 1287829 h 2440355"/>
                <a:gd name="connsiteX21" fmla="*/ 729782 w 2289745"/>
                <a:gd name="connsiteY21" fmla="*/ 1234058 h 2440355"/>
                <a:gd name="connsiteX22" fmla="*/ 964995 w 2289745"/>
                <a:gd name="connsiteY22" fmla="*/ 1035650 h 2440355"/>
                <a:gd name="connsiteX23" fmla="*/ 1083105 w 2289745"/>
                <a:gd name="connsiteY23" fmla="*/ 946079 h 2440355"/>
                <a:gd name="connsiteX24" fmla="*/ 1173970 w 2289745"/>
                <a:gd name="connsiteY24" fmla="*/ 1051034 h 2440355"/>
                <a:gd name="connsiteX25" fmla="*/ 1170088 w 2289745"/>
                <a:gd name="connsiteY25" fmla="*/ 1084245 h 2440355"/>
                <a:gd name="connsiteX26" fmla="*/ 912158 w 2289745"/>
                <a:gd name="connsiteY26" fmla="*/ 1325066 h 2440355"/>
                <a:gd name="connsiteX27" fmla="*/ 903316 w 2289745"/>
                <a:gd name="connsiteY27" fmla="*/ 1361010 h 2440355"/>
                <a:gd name="connsiteX28" fmla="*/ 1012800 w 2289745"/>
                <a:gd name="connsiteY28" fmla="*/ 1531813 h 2440355"/>
                <a:gd name="connsiteX29" fmla="*/ 1129544 w 2289745"/>
                <a:gd name="connsiteY29" fmla="*/ 1648773 h 2440355"/>
                <a:gd name="connsiteX30" fmla="*/ 1161821 w 2289745"/>
                <a:gd name="connsiteY30" fmla="*/ 1655458 h 2440355"/>
                <a:gd name="connsiteX31" fmla="*/ 1421045 w 2289745"/>
                <a:gd name="connsiteY31" fmla="*/ 1489615 h 2440355"/>
                <a:gd name="connsiteX32" fmla="*/ 1705142 w 2289745"/>
                <a:gd name="connsiteY32" fmla="*/ 1226581 h 2440355"/>
                <a:gd name="connsiteX33" fmla="*/ 1750143 w 2289745"/>
                <a:gd name="connsiteY33" fmla="*/ 1178058 h 2440355"/>
                <a:gd name="connsiteX34" fmla="*/ 1825624 w 2289745"/>
                <a:gd name="connsiteY34" fmla="*/ 1323772 h 2440355"/>
                <a:gd name="connsiteX35" fmla="*/ 1916848 w 2289745"/>
                <a:gd name="connsiteY35" fmla="*/ 1564808 h 2440355"/>
                <a:gd name="connsiteX36" fmla="*/ 1950132 w 2289745"/>
                <a:gd name="connsiteY36" fmla="*/ 1683566 h 2440355"/>
                <a:gd name="connsiteX37" fmla="*/ 1944668 w 2289745"/>
                <a:gd name="connsiteY37" fmla="*/ 1702616 h 2440355"/>
                <a:gd name="connsiteX38" fmla="*/ 1609820 w 2289745"/>
                <a:gd name="connsiteY38" fmla="*/ 2058024 h 2440355"/>
                <a:gd name="connsiteX39" fmla="*/ 1334565 w 2289745"/>
                <a:gd name="connsiteY39" fmla="*/ 2301001 h 2440355"/>
                <a:gd name="connsiteX40" fmla="*/ 1158011 w 2289745"/>
                <a:gd name="connsiteY40" fmla="*/ 2435358 h 2440355"/>
                <a:gd name="connsiteX41" fmla="*/ 1129257 w 2289745"/>
                <a:gd name="connsiteY41" fmla="*/ 2433920 h 2440355"/>
                <a:gd name="connsiteX42" fmla="*/ 933005 w 2289745"/>
                <a:gd name="connsiteY42" fmla="*/ 2286265 h 2440355"/>
                <a:gd name="connsiteX43" fmla="*/ 495143 w 2289745"/>
                <a:gd name="connsiteY43" fmla="*/ 1878666 h 2440355"/>
                <a:gd name="connsiteX44" fmla="*/ 327503 w 2289745"/>
                <a:gd name="connsiteY44" fmla="*/ 1686585 h 2440355"/>
                <a:gd name="connsiteX45" fmla="*/ 63678 w 2289745"/>
                <a:gd name="connsiteY45" fmla="*/ 1329954 h 2440355"/>
                <a:gd name="connsiteX46" fmla="*/ 5738 w 2289745"/>
                <a:gd name="connsiteY46" fmla="*/ 1238730 h 2440355"/>
                <a:gd name="connsiteX47" fmla="*/ 6313 w 2289745"/>
                <a:gd name="connsiteY47" fmla="*/ 1202787 h 2440355"/>
                <a:gd name="connsiteX48" fmla="*/ 235560 w 2289745"/>
                <a:gd name="connsiteY48" fmla="*/ 883538 h 2440355"/>
                <a:gd name="connsiteX49" fmla="*/ 247277 w 2289745"/>
                <a:gd name="connsiteY49" fmla="*/ 866572 h 2440355"/>
                <a:gd name="connsiteX50" fmla="*/ 1143913 w 2289745"/>
                <a:gd name="connsiteY50" fmla="*/ 21 h 2440355"/>
                <a:gd name="connsiteX51" fmla="*/ 1161821 w 2289745"/>
                <a:gd name="connsiteY51" fmla="*/ 6518 h 2440355"/>
                <a:gd name="connsiteX52" fmla="*/ 1380716 w 2289745"/>
                <a:gd name="connsiteY52" fmla="*/ 172504 h 2440355"/>
                <a:gd name="connsiteX53" fmla="*/ 1700037 w 2289745"/>
                <a:gd name="connsiteY53" fmla="*/ 462783 h 2440355"/>
                <a:gd name="connsiteX54" fmla="*/ 1909659 w 2289745"/>
                <a:gd name="connsiteY54" fmla="*/ 690233 h 2440355"/>
                <a:gd name="connsiteX55" fmla="*/ 2225961 w 2289745"/>
                <a:gd name="connsiteY55" fmla="*/ 1110052 h 2440355"/>
                <a:gd name="connsiteX56" fmla="*/ 2283471 w 2289745"/>
                <a:gd name="connsiteY56" fmla="*/ 1201564 h 2440355"/>
                <a:gd name="connsiteX57" fmla="*/ 2285052 w 2289745"/>
                <a:gd name="connsiteY57" fmla="*/ 1233338 h 2440355"/>
                <a:gd name="connsiteX58" fmla="*/ 2052355 w 2289745"/>
                <a:gd name="connsiteY58" fmla="*/ 1556828 h 2440355"/>
                <a:gd name="connsiteX59" fmla="*/ 2039199 w 2289745"/>
                <a:gd name="connsiteY59" fmla="*/ 1569552 h 2440355"/>
                <a:gd name="connsiteX60" fmla="*/ 1841798 w 2289745"/>
                <a:gd name="connsiteY60" fmla="*/ 1114365 h 2440355"/>
                <a:gd name="connsiteX61" fmla="*/ 1641593 w 2289745"/>
                <a:gd name="connsiteY61" fmla="*/ 773190 h 2440355"/>
                <a:gd name="connsiteX62" fmla="*/ 1465039 w 2289745"/>
                <a:gd name="connsiteY62" fmla="*/ 517274 h 2440355"/>
                <a:gd name="connsiteX63" fmla="*/ 1269076 w 2289745"/>
                <a:gd name="connsiteY63" fmla="*/ 270558 h 2440355"/>
                <a:gd name="connsiteX64" fmla="*/ 1157364 w 2289745"/>
                <a:gd name="connsiteY64" fmla="*/ 142096 h 2440355"/>
                <a:gd name="connsiteX65" fmla="*/ 1125805 w 2289745"/>
                <a:gd name="connsiteY65" fmla="*/ 144612 h 2440355"/>
                <a:gd name="connsiteX66" fmla="*/ 987064 w 2289745"/>
                <a:gd name="connsiteY66" fmla="*/ 299313 h 2440355"/>
                <a:gd name="connsiteX67" fmla="*/ 837540 w 2289745"/>
                <a:gd name="connsiteY67" fmla="*/ 491179 h 2440355"/>
                <a:gd name="connsiteX68" fmla="*/ 686074 w 2289745"/>
                <a:gd name="connsiteY68" fmla="*/ 744508 h 2440355"/>
                <a:gd name="connsiteX69" fmla="*/ 623676 w 2289745"/>
                <a:gd name="connsiteY69" fmla="*/ 906469 h 2440355"/>
                <a:gd name="connsiteX70" fmla="*/ 626120 w 2289745"/>
                <a:gd name="connsiteY70" fmla="*/ 922212 h 2440355"/>
                <a:gd name="connsiteX71" fmla="*/ 796851 w 2289745"/>
                <a:gd name="connsiteY71" fmla="*/ 774485 h 2440355"/>
                <a:gd name="connsiteX72" fmla="*/ 961185 w 2289745"/>
                <a:gd name="connsiteY72" fmla="*/ 636103 h 2440355"/>
                <a:gd name="connsiteX73" fmla="*/ 1124152 w 2289745"/>
                <a:gd name="connsiteY73" fmla="*/ 500308 h 2440355"/>
                <a:gd name="connsiteX74" fmla="*/ 1161390 w 2289745"/>
                <a:gd name="connsiteY74" fmla="*/ 501818 h 2440355"/>
                <a:gd name="connsiteX75" fmla="*/ 1371730 w 2289745"/>
                <a:gd name="connsiteY75" fmla="*/ 738685 h 2440355"/>
                <a:gd name="connsiteX76" fmla="*/ 1620531 w 2289745"/>
                <a:gd name="connsiteY76" fmla="*/ 1111274 h 2440355"/>
                <a:gd name="connsiteX77" fmla="*/ 1615714 w 2289745"/>
                <a:gd name="connsiteY77" fmla="*/ 1150309 h 2440355"/>
                <a:gd name="connsiteX78" fmla="*/ 1323207 w 2289745"/>
                <a:gd name="connsiteY78" fmla="*/ 1405651 h 2440355"/>
                <a:gd name="connsiteX79" fmla="*/ 1206175 w 2289745"/>
                <a:gd name="connsiteY79" fmla="*/ 1493353 h 2440355"/>
                <a:gd name="connsiteX80" fmla="*/ 1115813 w 2289745"/>
                <a:gd name="connsiteY80" fmla="*/ 1389332 h 2440355"/>
                <a:gd name="connsiteX81" fmla="*/ 1120630 w 2289745"/>
                <a:gd name="connsiteY81" fmla="*/ 1354108 h 2440355"/>
                <a:gd name="connsiteX82" fmla="*/ 1380500 w 2289745"/>
                <a:gd name="connsiteY82" fmla="*/ 1111418 h 2440355"/>
                <a:gd name="connsiteX83" fmla="*/ 1386108 w 2289745"/>
                <a:gd name="connsiteY83" fmla="*/ 1079069 h 2440355"/>
                <a:gd name="connsiteX84" fmla="*/ 1276912 w 2289745"/>
                <a:gd name="connsiteY84" fmla="*/ 908194 h 2440355"/>
                <a:gd name="connsiteX85" fmla="*/ 1158370 w 2289745"/>
                <a:gd name="connsiteY85" fmla="*/ 789149 h 2440355"/>
                <a:gd name="connsiteX86" fmla="*/ 1128250 w 2289745"/>
                <a:gd name="connsiteY86" fmla="*/ 783758 h 2440355"/>
                <a:gd name="connsiteX87" fmla="*/ 868810 w 2289745"/>
                <a:gd name="connsiteY87" fmla="*/ 949098 h 2440355"/>
                <a:gd name="connsiteX88" fmla="*/ 586439 w 2289745"/>
                <a:gd name="connsiteY88" fmla="*/ 1210190 h 2440355"/>
                <a:gd name="connsiteX89" fmla="*/ 538490 w 2289745"/>
                <a:gd name="connsiteY89" fmla="*/ 1261302 h 2440355"/>
                <a:gd name="connsiteX90" fmla="*/ 419086 w 2289745"/>
                <a:gd name="connsiteY90" fmla="*/ 1009195 h 2440355"/>
                <a:gd name="connsiteX91" fmla="*/ 341233 w 2289745"/>
                <a:gd name="connsiteY91" fmla="*/ 761041 h 2440355"/>
                <a:gd name="connsiteX92" fmla="*/ 366825 w 2289745"/>
                <a:gd name="connsiteY92" fmla="*/ 711152 h 2440355"/>
                <a:gd name="connsiteX93" fmla="*/ 691322 w 2289745"/>
                <a:gd name="connsiteY93" fmla="*/ 369690 h 2440355"/>
                <a:gd name="connsiteX94" fmla="*/ 968948 w 2289745"/>
                <a:gd name="connsiteY94" fmla="*/ 127504 h 2440355"/>
                <a:gd name="connsiteX95" fmla="*/ 1126812 w 2289745"/>
                <a:gd name="connsiteY95" fmla="*/ 7596 h 2440355"/>
                <a:gd name="connsiteX96" fmla="*/ 1143913 w 2289745"/>
                <a:gd name="connsiteY96" fmla="*/ 21 h 2440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2289745" h="2440355">
                  <a:moveTo>
                    <a:pt x="247277" y="866572"/>
                  </a:moveTo>
                  <a:cubicBezTo>
                    <a:pt x="281639" y="959306"/>
                    <a:pt x="314132" y="1045498"/>
                    <a:pt x="352016" y="1129534"/>
                  </a:cubicBezTo>
                  <a:cubicBezTo>
                    <a:pt x="392898" y="1220349"/>
                    <a:pt x="437396" y="1309373"/>
                    <a:pt x="485510" y="1396594"/>
                  </a:cubicBezTo>
                  <a:cubicBezTo>
                    <a:pt x="536334" y="1489040"/>
                    <a:pt x="591831" y="1578683"/>
                    <a:pt x="648334" y="1667822"/>
                  </a:cubicBezTo>
                  <a:cubicBezTo>
                    <a:pt x="703471" y="1754734"/>
                    <a:pt x="762274" y="1839129"/>
                    <a:pt x="823666" y="1921439"/>
                  </a:cubicBezTo>
                  <a:cubicBezTo>
                    <a:pt x="886423" y="2005618"/>
                    <a:pt x="950114" y="2089151"/>
                    <a:pt x="1019485" y="2168226"/>
                  </a:cubicBezTo>
                  <a:cubicBezTo>
                    <a:pt x="1056291" y="2210208"/>
                    <a:pt x="1089647" y="2255138"/>
                    <a:pt x="1129616" y="2294459"/>
                  </a:cubicBezTo>
                  <a:cubicBezTo>
                    <a:pt x="1142412" y="2307112"/>
                    <a:pt x="1149888" y="2308406"/>
                    <a:pt x="1162540" y="2292950"/>
                  </a:cubicBezTo>
                  <a:cubicBezTo>
                    <a:pt x="1188563" y="2261320"/>
                    <a:pt x="1218755" y="2233428"/>
                    <a:pt x="1246360" y="2203020"/>
                  </a:cubicBezTo>
                  <a:cubicBezTo>
                    <a:pt x="1305307" y="2138322"/>
                    <a:pt x="1360372" y="2070173"/>
                    <a:pt x="1413425" y="2000515"/>
                  </a:cubicBezTo>
                  <a:cubicBezTo>
                    <a:pt x="1473594" y="1921410"/>
                    <a:pt x="1527481" y="1837720"/>
                    <a:pt x="1574595" y="1750205"/>
                  </a:cubicBezTo>
                  <a:cubicBezTo>
                    <a:pt x="1615808" y="1675162"/>
                    <a:pt x="1647517" y="1595281"/>
                    <a:pt x="1668982" y="1512403"/>
                  </a:cubicBezTo>
                  <a:cubicBezTo>
                    <a:pt x="1635771" y="1541158"/>
                    <a:pt x="1608022" y="1564737"/>
                    <a:pt x="1580130" y="1588531"/>
                  </a:cubicBezTo>
                  <a:cubicBezTo>
                    <a:pt x="1521564" y="1638421"/>
                    <a:pt x="1462933" y="1688260"/>
                    <a:pt x="1404224" y="1738056"/>
                  </a:cubicBezTo>
                  <a:cubicBezTo>
                    <a:pt x="1354334" y="1780541"/>
                    <a:pt x="1304660" y="1823242"/>
                    <a:pt x="1254627" y="1865511"/>
                  </a:cubicBezTo>
                  <a:cubicBezTo>
                    <a:pt x="1223572" y="1891771"/>
                    <a:pt x="1192229" y="1917651"/>
                    <a:pt x="1160599" y="1943149"/>
                  </a:cubicBezTo>
                  <a:cubicBezTo>
                    <a:pt x="1150966" y="1950985"/>
                    <a:pt x="1141980" y="1952997"/>
                    <a:pt x="1131341" y="1941208"/>
                  </a:cubicBezTo>
                  <a:cubicBezTo>
                    <a:pt x="1060748" y="1862707"/>
                    <a:pt x="987568" y="1786508"/>
                    <a:pt x="920713" y="1704700"/>
                  </a:cubicBezTo>
                  <a:cubicBezTo>
                    <a:pt x="857179" y="1626940"/>
                    <a:pt x="798002" y="1545730"/>
                    <a:pt x="743440" y="1461436"/>
                  </a:cubicBezTo>
                  <a:cubicBezTo>
                    <a:pt x="714355" y="1416269"/>
                    <a:pt x="688303" y="1369226"/>
                    <a:pt x="665443" y="1320609"/>
                  </a:cubicBezTo>
                  <a:cubicBezTo>
                    <a:pt x="658757" y="1306232"/>
                    <a:pt x="658901" y="1298540"/>
                    <a:pt x="673638" y="1287829"/>
                  </a:cubicBezTo>
                  <a:cubicBezTo>
                    <a:pt x="694413" y="1272733"/>
                    <a:pt x="711163" y="1251885"/>
                    <a:pt x="729782" y="1234058"/>
                  </a:cubicBezTo>
                  <a:cubicBezTo>
                    <a:pt x="803933" y="1163034"/>
                    <a:pt x="882491" y="1096768"/>
                    <a:pt x="964995" y="1035650"/>
                  </a:cubicBezTo>
                  <a:cubicBezTo>
                    <a:pt x="1004317" y="1005961"/>
                    <a:pt x="1043424" y="976128"/>
                    <a:pt x="1083105" y="946079"/>
                  </a:cubicBezTo>
                  <a:cubicBezTo>
                    <a:pt x="1116913" y="977853"/>
                    <a:pt x="1147365" y="1013027"/>
                    <a:pt x="1173970" y="1051034"/>
                  </a:cubicBezTo>
                  <a:cubicBezTo>
                    <a:pt x="1184394" y="1066418"/>
                    <a:pt x="1182021" y="1074110"/>
                    <a:pt x="1170088" y="1084245"/>
                  </a:cubicBezTo>
                  <a:cubicBezTo>
                    <a:pt x="1080014" y="1160158"/>
                    <a:pt x="995331" y="1241750"/>
                    <a:pt x="912158" y="1325066"/>
                  </a:cubicBezTo>
                  <a:cubicBezTo>
                    <a:pt x="900225" y="1337071"/>
                    <a:pt x="896631" y="1347495"/>
                    <a:pt x="903316" y="1361010"/>
                  </a:cubicBezTo>
                  <a:cubicBezTo>
                    <a:pt x="932373" y="1422379"/>
                    <a:pt x="969165" y="1479781"/>
                    <a:pt x="1012800" y="1531813"/>
                  </a:cubicBezTo>
                  <a:cubicBezTo>
                    <a:pt x="1048520" y="1573859"/>
                    <a:pt x="1087562" y="1612973"/>
                    <a:pt x="1129544" y="1648773"/>
                  </a:cubicBezTo>
                  <a:cubicBezTo>
                    <a:pt x="1140183" y="1657902"/>
                    <a:pt x="1147300" y="1662287"/>
                    <a:pt x="1161821" y="1655458"/>
                  </a:cubicBezTo>
                  <a:cubicBezTo>
                    <a:pt x="1255274" y="1611391"/>
                    <a:pt x="1339813" y="1553307"/>
                    <a:pt x="1421045" y="1489615"/>
                  </a:cubicBezTo>
                  <a:cubicBezTo>
                    <a:pt x="1523052" y="1409677"/>
                    <a:pt x="1613989" y="1318093"/>
                    <a:pt x="1705142" y="1226581"/>
                  </a:cubicBezTo>
                  <a:cubicBezTo>
                    <a:pt x="1720238" y="1211485"/>
                    <a:pt x="1729727" y="1191500"/>
                    <a:pt x="1750143" y="1178058"/>
                  </a:cubicBezTo>
                  <a:cubicBezTo>
                    <a:pt x="1779976" y="1224137"/>
                    <a:pt x="1802620" y="1274242"/>
                    <a:pt x="1825624" y="1323772"/>
                  </a:cubicBezTo>
                  <a:cubicBezTo>
                    <a:pt x="1861402" y="1401978"/>
                    <a:pt x="1891882" y="1482505"/>
                    <a:pt x="1916848" y="1564808"/>
                  </a:cubicBezTo>
                  <a:cubicBezTo>
                    <a:pt x="1929069" y="1604059"/>
                    <a:pt x="1938846" y="1643884"/>
                    <a:pt x="1950132" y="1683566"/>
                  </a:cubicBezTo>
                  <a:cubicBezTo>
                    <a:pt x="1952159" y="1690438"/>
                    <a:pt x="1950031" y="1697864"/>
                    <a:pt x="1944668" y="1702616"/>
                  </a:cubicBezTo>
                  <a:cubicBezTo>
                    <a:pt x="1839290" y="1826807"/>
                    <a:pt x="1727520" y="1945442"/>
                    <a:pt x="1609820" y="2058024"/>
                  </a:cubicBezTo>
                  <a:cubicBezTo>
                    <a:pt x="1521327" y="2142563"/>
                    <a:pt x="1429671" y="2223867"/>
                    <a:pt x="1334565" y="2301001"/>
                  </a:cubicBezTo>
                  <a:cubicBezTo>
                    <a:pt x="1277056" y="2347584"/>
                    <a:pt x="1216815" y="2390501"/>
                    <a:pt x="1158011" y="2435358"/>
                  </a:cubicBezTo>
                  <a:cubicBezTo>
                    <a:pt x="1147516" y="2443265"/>
                    <a:pt x="1139608" y="2441037"/>
                    <a:pt x="1129257" y="2433920"/>
                  </a:cubicBezTo>
                  <a:cubicBezTo>
                    <a:pt x="1061970" y="2387122"/>
                    <a:pt x="997416" y="2336873"/>
                    <a:pt x="933005" y="2286265"/>
                  </a:cubicBezTo>
                  <a:cubicBezTo>
                    <a:pt x="775573" y="2162619"/>
                    <a:pt x="633453" y="2022512"/>
                    <a:pt x="495143" y="1878666"/>
                  </a:cubicBezTo>
                  <a:cubicBezTo>
                    <a:pt x="436412" y="1817491"/>
                    <a:pt x="381705" y="1752146"/>
                    <a:pt x="327503" y="1686585"/>
                  </a:cubicBezTo>
                  <a:cubicBezTo>
                    <a:pt x="233151" y="1572587"/>
                    <a:pt x="145083" y="1453535"/>
                    <a:pt x="63678" y="1329954"/>
                  </a:cubicBezTo>
                  <a:cubicBezTo>
                    <a:pt x="43837" y="1299834"/>
                    <a:pt x="24644" y="1269354"/>
                    <a:pt x="5738" y="1238730"/>
                  </a:cubicBezTo>
                  <a:cubicBezTo>
                    <a:pt x="-2120" y="1227969"/>
                    <a:pt x="-1889" y="1213297"/>
                    <a:pt x="6313" y="1202787"/>
                  </a:cubicBezTo>
                  <a:cubicBezTo>
                    <a:pt x="76690" y="1091937"/>
                    <a:pt x="156197" y="987845"/>
                    <a:pt x="235560" y="883538"/>
                  </a:cubicBezTo>
                  <a:cubicBezTo>
                    <a:pt x="239010" y="879296"/>
                    <a:pt x="241814" y="874624"/>
                    <a:pt x="247277" y="866572"/>
                  </a:cubicBezTo>
                  <a:close/>
                  <a:moveTo>
                    <a:pt x="1143913" y="21"/>
                  </a:moveTo>
                  <a:cubicBezTo>
                    <a:pt x="1149313" y="-239"/>
                    <a:pt x="1154848" y="1846"/>
                    <a:pt x="1161821" y="6518"/>
                  </a:cubicBezTo>
                  <a:cubicBezTo>
                    <a:pt x="1238021" y="57701"/>
                    <a:pt x="1308973" y="115570"/>
                    <a:pt x="1380716" y="172504"/>
                  </a:cubicBezTo>
                  <a:cubicBezTo>
                    <a:pt x="1493435" y="262075"/>
                    <a:pt x="1598174" y="360920"/>
                    <a:pt x="1700037" y="462783"/>
                  </a:cubicBezTo>
                  <a:cubicBezTo>
                    <a:pt x="1773003" y="535461"/>
                    <a:pt x="1842517" y="611733"/>
                    <a:pt x="1909659" y="690233"/>
                  </a:cubicBezTo>
                  <a:cubicBezTo>
                    <a:pt x="2023693" y="823483"/>
                    <a:pt x="2129331" y="963690"/>
                    <a:pt x="2225961" y="1110052"/>
                  </a:cubicBezTo>
                  <a:cubicBezTo>
                    <a:pt x="2245874" y="1140173"/>
                    <a:pt x="2264996" y="1170725"/>
                    <a:pt x="2283471" y="1201564"/>
                  </a:cubicBezTo>
                  <a:cubicBezTo>
                    <a:pt x="2289294" y="1211125"/>
                    <a:pt x="2293319" y="1220686"/>
                    <a:pt x="2285052" y="1233338"/>
                  </a:cubicBezTo>
                  <a:cubicBezTo>
                    <a:pt x="2212015" y="1344403"/>
                    <a:pt x="2134090" y="1451730"/>
                    <a:pt x="2052355" y="1556828"/>
                  </a:cubicBezTo>
                  <a:cubicBezTo>
                    <a:pt x="2048264" y="1561365"/>
                    <a:pt x="2043864" y="1565613"/>
                    <a:pt x="2039199" y="1569552"/>
                  </a:cubicBezTo>
                  <a:cubicBezTo>
                    <a:pt x="1985256" y="1412954"/>
                    <a:pt x="1919263" y="1260763"/>
                    <a:pt x="1841798" y="1114365"/>
                  </a:cubicBezTo>
                  <a:cubicBezTo>
                    <a:pt x="1780838" y="997334"/>
                    <a:pt x="1712402" y="884328"/>
                    <a:pt x="1641593" y="773190"/>
                  </a:cubicBezTo>
                  <a:cubicBezTo>
                    <a:pt x="1585953" y="685632"/>
                    <a:pt x="1527099" y="600324"/>
                    <a:pt x="1465039" y="517274"/>
                  </a:cubicBezTo>
                  <a:cubicBezTo>
                    <a:pt x="1402210" y="433166"/>
                    <a:pt x="1338519" y="349562"/>
                    <a:pt x="1269076" y="270558"/>
                  </a:cubicBezTo>
                  <a:cubicBezTo>
                    <a:pt x="1231623" y="228001"/>
                    <a:pt x="1197189" y="183000"/>
                    <a:pt x="1157364" y="142096"/>
                  </a:cubicBezTo>
                  <a:cubicBezTo>
                    <a:pt x="1142268" y="126569"/>
                    <a:pt x="1134576" y="134908"/>
                    <a:pt x="1125805" y="144612"/>
                  </a:cubicBezTo>
                  <a:cubicBezTo>
                    <a:pt x="1079151" y="195868"/>
                    <a:pt x="1032353" y="246835"/>
                    <a:pt x="987064" y="299313"/>
                  </a:cubicBezTo>
                  <a:cubicBezTo>
                    <a:pt x="933933" y="360632"/>
                    <a:pt x="884022" y="424676"/>
                    <a:pt x="837540" y="491179"/>
                  </a:cubicBezTo>
                  <a:cubicBezTo>
                    <a:pt x="780627" y="571605"/>
                    <a:pt x="729982" y="656303"/>
                    <a:pt x="686074" y="744508"/>
                  </a:cubicBezTo>
                  <a:cubicBezTo>
                    <a:pt x="660698" y="796697"/>
                    <a:pt x="642942" y="851763"/>
                    <a:pt x="623676" y="906469"/>
                  </a:cubicBezTo>
                  <a:cubicBezTo>
                    <a:pt x="621247" y="911731"/>
                    <a:pt x="622210" y="917934"/>
                    <a:pt x="626120" y="922212"/>
                  </a:cubicBezTo>
                  <a:cubicBezTo>
                    <a:pt x="683055" y="872897"/>
                    <a:pt x="739630" y="823296"/>
                    <a:pt x="796851" y="774485"/>
                  </a:cubicBezTo>
                  <a:cubicBezTo>
                    <a:pt x="851342" y="728046"/>
                    <a:pt x="907413" y="683404"/>
                    <a:pt x="961185" y="636103"/>
                  </a:cubicBezTo>
                  <a:cubicBezTo>
                    <a:pt x="1014956" y="588801"/>
                    <a:pt x="1069015" y="545022"/>
                    <a:pt x="1124152" y="500308"/>
                  </a:cubicBezTo>
                  <a:cubicBezTo>
                    <a:pt x="1138530" y="488878"/>
                    <a:pt x="1148019" y="486794"/>
                    <a:pt x="1161390" y="501818"/>
                  </a:cubicBezTo>
                  <a:cubicBezTo>
                    <a:pt x="1231839" y="580534"/>
                    <a:pt x="1305163" y="656374"/>
                    <a:pt x="1371730" y="738685"/>
                  </a:cubicBezTo>
                  <a:cubicBezTo>
                    <a:pt x="1466118" y="855429"/>
                    <a:pt x="1553676" y="976271"/>
                    <a:pt x="1620531" y="1111274"/>
                  </a:cubicBezTo>
                  <a:cubicBezTo>
                    <a:pt x="1628366" y="1127017"/>
                    <a:pt x="1629157" y="1136650"/>
                    <a:pt x="1615714" y="1150309"/>
                  </a:cubicBezTo>
                  <a:cubicBezTo>
                    <a:pt x="1524152" y="1242000"/>
                    <a:pt x="1426422" y="1327315"/>
                    <a:pt x="1323207" y="1405651"/>
                  </a:cubicBezTo>
                  <a:cubicBezTo>
                    <a:pt x="1284819" y="1435268"/>
                    <a:pt x="1244131" y="1461722"/>
                    <a:pt x="1206175" y="1493353"/>
                  </a:cubicBezTo>
                  <a:cubicBezTo>
                    <a:pt x="1172697" y="1461744"/>
                    <a:pt x="1142426" y="1426900"/>
                    <a:pt x="1115813" y="1389332"/>
                  </a:cubicBezTo>
                  <a:cubicBezTo>
                    <a:pt x="1104024" y="1372511"/>
                    <a:pt x="1108624" y="1364603"/>
                    <a:pt x="1120630" y="1354108"/>
                  </a:cubicBezTo>
                  <a:cubicBezTo>
                    <a:pt x="1210438" y="1276664"/>
                    <a:pt x="1297061" y="1195763"/>
                    <a:pt x="1380500" y="1111418"/>
                  </a:cubicBezTo>
                  <a:cubicBezTo>
                    <a:pt x="1390176" y="1103539"/>
                    <a:pt x="1392563" y="1089744"/>
                    <a:pt x="1386108" y="1079069"/>
                  </a:cubicBezTo>
                  <a:cubicBezTo>
                    <a:pt x="1357648" y="1017412"/>
                    <a:pt x="1320913" y="959924"/>
                    <a:pt x="1276912" y="908194"/>
                  </a:cubicBezTo>
                  <a:cubicBezTo>
                    <a:pt x="1240781" y="865285"/>
                    <a:pt x="1201129" y="825459"/>
                    <a:pt x="1158370" y="789149"/>
                  </a:cubicBezTo>
                  <a:cubicBezTo>
                    <a:pt x="1148162" y="780667"/>
                    <a:pt x="1141405" y="777935"/>
                    <a:pt x="1128250" y="783758"/>
                  </a:cubicBezTo>
                  <a:cubicBezTo>
                    <a:pt x="1033215" y="825596"/>
                    <a:pt x="950186" y="885837"/>
                    <a:pt x="868810" y="949098"/>
                  </a:cubicBezTo>
                  <a:cubicBezTo>
                    <a:pt x="767162" y="1028173"/>
                    <a:pt x="677304" y="1119613"/>
                    <a:pt x="586439" y="1210190"/>
                  </a:cubicBezTo>
                  <a:cubicBezTo>
                    <a:pt x="570121" y="1226437"/>
                    <a:pt x="560200" y="1248578"/>
                    <a:pt x="538490" y="1261302"/>
                  </a:cubicBezTo>
                  <a:cubicBezTo>
                    <a:pt x="492210" y="1180487"/>
                    <a:pt x="452291" y="1096200"/>
                    <a:pt x="419086" y="1009195"/>
                  </a:cubicBezTo>
                  <a:cubicBezTo>
                    <a:pt x="387744" y="928265"/>
                    <a:pt x="361735" y="845372"/>
                    <a:pt x="341233" y="761041"/>
                  </a:cubicBezTo>
                  <a:cubicBezTo>
                    <a:pt x="334547" y="732287"/>
                    <a:pt x="356114" y="723876"/>
                    <a:pt x="366825" y="711152"/>
                  </a:cubicBezTo>
                  <a:cubicBezTo>
                    <a:pt x="468473" y="591310"/>
                    <a:pt x="576814" y="477305"/>
                    <a:pt x="691322" y="369690"/>
                  </a:cubicBezTo>
                  <a:cubicBezTo>
                    <a:pt x="780533" y="285295"/>
                    <a:pt x="872333" y="203703"/>
                    <a:pt x="968948" y="127504"/>
                  </a:cubicBezTo>
                  <a:cubicBezTo>
                    <a:pt x="1020851" y="86621"/>
                    <a:pt x="1073472" y="46652"/>
                    <a:pt x="1126812" y="7596"/>
                  </a:cubicBezTo>
                  <a:cubicBezTo>
                    <a:pt x="1133246" y="2888"/>
                    <a:pt x="1138512" y="282"/>
                    <a:pt x="1143913" y="21"/>
                  </a:cubicBezTo>
                  <a:close/>
                </a:path>
              </a:pathLst>
            </a:custGeom>
            <a:solidFill>
              <a:srgbClr val="CFA726"/>
            </a:solidFill>
            <a:ln w="7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905604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27791401-EDBE-A626-9B47-BDFE7E88DD8F}"/>
              </a:ext>
            </a:extLst>
          </p:cNvPr>
          <p:cNvSpPr>
            <a:spLocks noChangeAspect="1"/>
          </p:cNvSpPr>
          <p:nvPr/>
        </p:nvSpPr>
        <p:spPr>
          <a:xfrm>
            <a:off x="-17974" y="-90000"/>
            <a:ext cx="900000" cy="1080000"/>
          </a:xfrm>
          <a:custGeom>
            <a:avLst/>
            <a:gdLst>
              <a:gd name="connsiteX0" fmla="*/ 0 w 900000"/>
              <a:gd name="connsiteY0" fmla="*/ 0 h 1080000"/>
              <a:gd name="connsiteX1" fmla="*/ 900000 w 900000"/>
              <a:gd name="connsiteY1" fmla="*/ 0 h 1080000"/>
              <a:gd name="connsiteX2" fmla="*/ 900000 w 900000"/>
              <a:gd name="connsiteY2" fmla="*/ 1080000 h 1080000"/>
              <a:gd name="connsiteX3" fmla="*/ 0 w 900000"/>
              <a:gd name="connsiteY3" fmla="*/ 1080000 h 1080000"/>
              <a:gd name="connsiteX4" fmla="*/ 0 w 900000"/>
              <a:gd name="connsiteY4" fmla="*/ 0 h 1080000"/>
              <a:gd name="connsiteX5" fmla="*/ 317190 w 900000"/>
              <a:gd name="connsiteY5" fmla="*/ 97596 h 1080000"/>
              <a:gd name="connsiteX6" fmla="*/ 146819 w 900000"/>
              <a:gd name="connsiteY6" fmla="*/ 286813 h 1080000"/>
              <a:gd name="connsiteX7" fmla="*/ 151433 w 900000"/>
              <a:gd name="connsiteY7" fmla="*/ 290968 h 1080000"/>
              <a:gd name="connsiteX8" fmla="*/ 148882 w 900000"/>
              <a:gd name="connsiteY8" fmla="*/ 292688 h 1080000"/>
              <a:gd name="connsiteX9" fmla="*/ 126411 w 900000"/>
              <a:gd name="connsiteY9" fmla="*/ 346936 h 1080000"/>
              <a:gd name="connsiteX10" fmla="*/ 129775 w 900000"/>
              <a:gd name="connsiteY10" fmla="*/ 363597 h 1080000"/>
              <a:gd name="connsiteX11" fmla="*/ 114407 w 900000"/>
              <a:gd name="connsiteY11" fmla="*/ 360832 h 1080000"/>
              <a:gd name="connsiteX12" fmla="*/ 140007 w 900000"/>
              <a:gd name="connsiteY12" fmla="*/ 391125 h 1080000"/>
              <a:gd name="connsiteX13" fmla="*/ 126903 w 900000"/>
              <a:gd name="connsiteY13" fmla="*/ 430525 h 1080000"/>
              <a:gd name="connsiteX14" fmla="*/ 120369 w 900000"/>
              <a:gd name="connsiteY14" fmla="*/ 491016 h 1080000"/>
              <a:gd name="connsiteX15" fmla="*/ 71997 w 900000"/>
              <a:gd name="connsiteY15" fmla="*/ 491016 h 1080000"/>
              <a:gd name="connsiteX16" fmla="*/ 71997 w 900000"/>
              <a:gd name="connsiteY16" fmla="*/ 534130 h 1080000"/>
              <a:gd name="connsiteX17" fmla="*/ 102343 w 900000"/>
              <a:gd name="connsiteY17" fmla="*/ 534130 h 1080000"/>
              <a:gd name="connsiteX18" fmla="*/ 130622 w 900000"/>
              <a:gd name="connsiteY18" fmla="*/ 562409 h 1080000"/>
              <a:gd name="connsiteX19" fmla="*/ 132696 w 900000"/>
              <a:gd name="connsiteY19" fmla="*/ 576382 h 1080000"/>
              <a:gd name="connsiteX20" fmla="*/ 151343 w 900000"/>
              <a:gd name="connsiteY20" fmla="*/ 616255 h 1080000"/>
              <a:gd name="connsiteX21" fmla="*/ 151343 w 900000"/>
              <a:gd name="connsiteY21" fmla="*/ 679206 h 1080000"/>
              <a:gd name="connsiteX22" fmla="*/ 160497 w 900000"/>
              <a:gd name="connsiteY22" fmla="*/ 688360 h 1080000"/>
              <a:gd name="connsiteX23" fmla="*/ 144843 w 900000"/>
              <a:gd name="connsiteY23" fmla="*/ 697749 h 1080000"/>
              <a:gd name="connsiteX24" fmla="*/ 105942 w 900000"/>
              <a:gd name="connsiteY24" fmla="*/ 710449 h 1080000"/>
              <a:gd name="connsiteX25" fmla="*/ 95050 w 900000"/>
              <a:gd name="connsiteY25" fmla="*/ 712111 h 1080000"/>
              <a:gd name="connsiteX26" fmla="*/ 101953 w 900000"/>
              <a:gd name="connsiteY26" fmla="*/ 717806 h 1080000"/>
              <a:gd name="connsiteX27" fmla="*/ 203519 w 900000"/>
              <a:gd name="connsiteY27" fmla="*/ 748831 h 1080000"/>
              <a:gd name="connsiteX28" fmla="*/ 219370 w 900000"/>
              <a:gd name="connsiteY28" fmla="*/ 747233 h 1080000"/>
              <a:gd name="connsiteX29" fmla="*/ 237440 w 900000"/>
              <a:gd name="connsiteY29" fmla="*/ 765303 h 1080000"/>
              <a:gd name="connsiteX30" fmla="*/ 216070 w 900000"/>
              <a:gd name="connsiteY30" fmla="*/ 778268 h 1080000"/>
              <a:gd name="connsiteX31" fmla="*/ 198136 w 900000"/>
              <a:gd name="connsiteY31" fmla="*/ 783835 h 1080000"/>
              <a:gd name="connsiteX32" fmla="*/ 200818 w 900000"/>
              <a:gd name="connsiteY32" fmla="*/ 784817 h 1080000"/>
              <a:gd name="connsiteX33" fmla="*/ 266952 w 900000"/>
              <a:gd name="connsiteY33" fmla="*/ 794815 h 1080000"/>
              <a:gd name="connsiteX34" fmla="*/ 293741 w 900000"/>
              <a:gd name="connsiteY34" fmla="*/ 821604 h 1080000"/>
              <a:gd name="connsiteX35" fmla="*/ 283351 w 900000"/>
              <a:gd name="connsiteY35" fmla="*/ 828612 h 1080000"/>
              <a:gd name="connsiteX36" fmla="*/ 322575 w 900000"/>
              <a:gd name="connsiteY36" fmla="*/ 886763 h 1080000"/>
              <a:gd name="connsiteX37" fmla="*/ 361106 w 900000"/>
              <a:gd name="connsiteY37" fmla="*/ 860774 h 1080000"/>
              <a:gd name="connsiteX38" fmla="*/ 381529 w 900000"/>
              <a:gd name="connsiteY38" fmla="*/ 904573 h 1080000"/>
              <a:gd name="connsiteX39" fmla="*/ 418803 w 900000"/>
              <a:gd name="connsiteY39" fmla="*/ 887192 h 1080000"/>
              <a:gd name="connsiteX40" fmla="*/ 449995 w 900000"/>
              <a:gd name="connsiteY40" fmla="*/ 944230 h 1080000"/>
              <a:gd name="connsiteX41" fmla="*/ 501413 w 900000"/>
              <a:gd name="connsiteY41" fmla="*/ 850209 h 1080000"/>
              <a:gd name="connsiteX42" fmla="*/ 502679 w 900000"/>
              <a:gd name="connsiteY42" fmla="*/ 849637 h 1080000"/>
              <a:gd name="connsiteX43" fmla="*/ 518782 w 900000"/>
              <a:gd name="connsiteY43" fmla="*/ 845069 h 1080000"/>
              <a:gd name="connsiteX44" fmla="*/ 580596 w 900000"/>
              <a:gd name="connsiteY44" fmla="*/ 886763 h 1080000"/>
              <a:gd name="connsiteX45" fmla="*/ 619820 w 900000"/>
              <a:gd name="connsiteY45" fmla="*/ 828612 h 1080000"/>
              <a:gd name="connsiteX46" fmla="*/ 607535 w 900000"/>
              <a:gd name="connsiteY46" fmla="*/ 820326 h 1080000"/>
              <a:gd name="connsiteX47" fmla="*/ 633046 w 900000"/>
              <a:gd name="connsiteY47" fmla="*/ 794815 h 1080000"/>
              <a:gd name="connsiteX48" fmla="*/ 699178 w 900000"/>
              <a:gd name="connsiteY48" fmla="*/ 784817 h 1080000"/>
              <a:gd name="connsiteX49" fmla="*/ 701861 w 900000"/>
              <a:gd name="connsiteY49" fmla="*/ 783835 h 1080000"/>
              <a:gd name="connsiteX50" fmla="*/ 683926 w 900000"/>
              <a:gd name="connsiteY50" fmla="*/ 778268 h 1080000"/>
              <a:gd name="connsiteX51" fmla="*/ 662558 w 900000"/>
              <a:gd name="connsiteY51" fmla="*/ 765303 h 1080000"/>
              <a:gd name="connsiteX52" fmla="*/ 680628 w 900000"/>
              <a:gd name="connsiteY52" fmla="*/ 747233 h 1080000"/>
              <a:gd name="connsiteX53" fmla="*/ 696477 w 900000"/>
              <a:gd name="connsiteY53" fmla="*/ 748831 h 1080000"/>
              <a:gd name="connsiteX54" fmla="*/ 798043 w 900000"/>
              <a:gd name="connsiteY54" fmla="*/ 717806 h 1080000"/>
              <a:gd name="connsiteX55" fmla="*/ 804946 w 900000"/>
              <a:gd name="connsiteY55" fmla="*/ 712111 h 1080000"/>
              <a:gd name="connsiteX56" fmla="*/ 794054 w 900000"/>
              <a:gd name="connsiteY56" fmla="*/ 710449 h 1080000"/>
              <a:gd name="connsiteX57" fmla="*/ 755153 w 900000"/>
              <a:gd name="connsiteY57" fmla="*/ 697749 h 1080000"/>
              <a:gd name="connsiteX58" fmla="*/ 739501 w 900000"/>
              <a:gd name="connsiteY58" fmla="*/ 688360 h 1080000"/>
              <a:gd name="connsiteX59" fmla="*/ 748655 w 900000"/>
              <a:gd name="connsiteY59" fmla="*/ 679206 h 1080000"/>
              <a:gd name="connsiteX60" fmla="*/ 748655 w 900000"/>
              <a:gd name="connsiteY60" fmla="*/ 623042 h 1080000"/>
              <a:gd name="connsiteX61" fmla="*/ 770476 w 900000"/>
              <a:gd name="connsiteY61" fmla="*/ 576382 h 1080000"/>
              <a:gd name="connsiteX62" fmla="*/ 773104 w 900000"/>
              <a:gd name="connsiteY62" fmla="*/ 558680 h 1080000"/>
              <a:gd name="connsiteX63" fmla="*/ 797656 w 900000"/>
              <a:gd name="connsiteY63" fmla="*/ 534129 h 1080000"/>
              <a:gd name="connsiteX64" fmla="*/ 827996 w 900000"/>
              <a:gd name="connsiteY64" fmla="*/ 534129 h 1080000"/>
              <a:gd name="connsiteX65" fmla="*/ 827996 w 900000"/>
              <a:gd name="connsiteY65" fmla="*/ 491015 h 1080000"/>
              <a:gd name="connsiteX66" fmla="*/ 782803 w 900000"/>
              <a:gd name="connsiteY66" fmla="*/ 491015 h 1080000"/>
              <a:gd name="connsiteX67" fmla="*/ 776269 w 900000"/>
              <a:gd name="connsiteY67" fmla="*/ 430525 h 1080000"/>
              <a:gd name="connsiteX68" fmla="*/ 762266 w 900000"/>
              <a:gd name="connsiteY68" fmla="*/ 388423 h 1080000"/>
              <a:gd name="connsiteX69" fmla="*/ 785583 w 900000"/>
              <a:gd name="connsiteY69" fmla="*/ 360832 h 1080000"/>
              <a:gd name="connsiteX70" fmla="*/ 768189 w 900000"/>
              <a:gd name="connsiteY70" fmla="*/ 363962 h 1080000"/>
              <a:gd name="connsiteX71" fmla="*/ 771626 w 900000"/>
              <a:gd name="connsiteY71" fmla="*/ 346936 h 1080000"/>
              <a:gd name="connsiteX72" fmla="*/ 749156 w 900000"/>
              <a:gd name="connsiteY72" fmla="*/ 292688 h 1080000"/>
              <a:gd name="connsiteX73" fmla="*/ 747721 w 900000"/>
              <a:gd name="connsiteY73" fmla="*/ 291721 h 1080000"/>
              <a:gd name="connsiteX74" fmla="*/ 753171 w 900000"/>
              <a:gd name="connsiteY74" fmla="*/ 286813 h 1080000"/>
              <a:gd name="connsiteX75" fmla="*/ 582800 w 900000"/>
              <a:gd name="connsiteY75" fmla="*/ 97596 h 1080000"/>
              <a:gd name="connsiteX76" fmla="*/ 524916 w 900000"/>
              <a:gd name="connsiteY76" fmla="*/ 149716 h 1080000"/>
              <a:gd name="connsiteX77" fmla="*/ 518767 w 900000"/>
              <a:gd name="connsiteY77" fmla="*/ 140597 h 1080000"/>
              <a:gd name="connsiteX78" fmla="*/ 487414 w 900000"/>
              <a:gd name="connsiteY78" fmla="*/ 119458 h 1080000"/>
              <a:gd name="connsiteX79" fmla="*/ 462708 w 900000"/>
              <a:gd name="connsiteY79" fmla="*/ 114470 h 1080000"/>
              <a:gd name="connsiteX80" fmla="*/ 449995 w 900000"/>
              <a:gd name="connsiteY80" fmla="*/ 98712 h 1080000"/>
              <a:gd name="connsiteX81" fmla="*/ 437663 w 900000"/>
              <a:gd name="connsiteY81" fmla="*/ 113999 h 1080000"/>
              <a:gd name="connsiteX82" fmla="*/ 410624 w 900000"/>
              <a:gd name="connsiteY82" fmla="*/ 119458 h 1080000"/>
              <a:gd name="connsiteX83" fmla="*/ 379271 w 900000"/>
              <a:gd name="connsiteY83" fmla="*/ 140597 h 1080000"/>
              <a:gd name="connsiteX84" fmla="*/ 373860 w 900000"/>
              <a:gd name="connsiteY84" fmla="*/ 148622 h 1080000"/>
              <a:gd name="connsiteX85" fmla="*/ 317190 w 900000"/>
              <a:gd name="connsiteY85" fmla="*/ 97596 h 1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900000" h="1080000">
                <a:moveTo>
                  <a:pt x="0" y="0"/>
                </a:moveTo>
                <a:lnTo>
                  <a:pt x="900000" y="0"/>
                </a:lnTo>
                <a:lnTo>
                  <a:pt x="900000" y="1080000"/>
                </a:lnTo>
                <a:lnTo>
                  <a:pt x="0" y="1080000"/>
                </a:lnTo>
                <a:lnTo>
                  <a:pt x="0" y="0"/>
                </a:lnTo>
                <a:close/>
                <a:moveTo>
                  <a:pt x="317190" y="97596"/>
                </a:moveTo>
                <a:lnTo>
                  <a:pt x="146819" y="286813"/>
                </a:lnTo>
                <a:lnTo>
                  <a:pt x="151433" y="290968"/>
                </a:lnTo>
                <a:lnTo>
                  <a:pt x="148882" y="292688"/>
                </a:lnTo>
                <a:cubicBezTo>
                  <a:pt x="134998" y="306571"/>
                  <a:pt x="126411" y="325751"/>
                  <a:pt x="126411" y="346936"/>
                </a:cubicBezTo>
                <a:lnTo>
                  <a:pt x="129775" y="363597"/>
                </a:lnTo>
                <a:lnTo>
                  <a:pt x="114407" y="360832"/>
                </a:lnTo>
                <a:lnTo>
                  <a:pt x="140007" y="391125"/>
                </a:lnTo>
                <a:lnTo>
                  <a:pt x="126903" y="430525"/>
                </a:lnTo>
                <a:lnTo>
                  <a:pt x="120369" y="491016"/>
                </a:lnTo>
                <a:lnTo>
                  <a:pt x="71997" y="491016"/>
                </a:lnTo>
                <a:lnTo>
                  <a:pt x="71997" y="534130"/>
                </a:lnTo>
                <a:lnTo>
                  <a:pt x="102343" y="534130"/>
                </a:lnTo>
                <a:lnTo>
                  <a:pt x="130622" y="562409"/>
                </a:lnTo>
                <a:lnTo>
                  <a:pt x="132696" y="576382"/>
                </a:lnTo>
                <a:lnTo>
                  <a:pt x="151343" y="616255"/>
                </a:lnTo>
                <a:lnTo>
                  <a:pt x="151343" y="679206"/>
                </a:lnTo>
                <a:lnTo>
                  <a:pt x="160497" y="688360"/>
                </a:lnTo>
                <a:lnTo>
                  <a:pt x="144843" y="697749"/>
                </a:lnTo>
                <a:cubicBezTo>
                  <a:pt x="132551" y="703375"/>
                  <a:pt x="119522" y="707670"/>
                  <a:pt x="105942" y="710449"/>
                </a:cubicBezTo>
                <a:lnTo>
                  <a:pt x="95050" y="712111"/>
                </a:lnTo>
                <a:lnTo>
                  <a:pt x="101953" y="717806"/>
                </a:lnTo>
                <a:cubicBezTo>
                  <a:pt x="130946" y="737393"/>
                  <a:pt x="165897" y="748831"/>
                  <a:pt x="203519" y="748831"/>
                </a:cubicBezTo>
                <a:lnTo>
                  <a:pt x="219370" y="747233"/>
                </a:lnTo>
                <a:lnTo>
                  <a:pt x="237440" y="765303"/>
                </a:lnTo>
                <a:lnTo>
                  <a:pt x="216070" y="778268"/>
                </a:lnTo>
                <a:lnTo>
                  <a:pt x="198136" y="783835"/>
                </a:lnTo>
                <a:lnTo>
                  <a:pt x="200818" y="784817"/>
                </a:lnTo>
                <a:lnTo>
                  <a:pt x="266952" y="794815"/>
                </a:lnTo>
                <a:lnTo>
                  <a:pt x="293741" y="821604"/>
                </a:lnTo>
                <a:lnTo>
                  <a:pt x="283351" y="828612"/>
                </a:lnTo>
                <a:lnTo>
                  <a:pt x="322575" y="886763"/>
                </a:lnTo>
                <a:lnTo>
                  <a:pt x="361106" y="860774"/>
                </a:lnTo>
                <a:lnTo>
                  <a:pt x="381529" y="904573"/>
                </a:lnTo>
                <a:lnTo>
                  <a:pt x="418803" y="887192"/>
                </a:lnTo>
                <a:lnTo>
                  <a:pt x="449995" y="944230"/>
                </a:lnTo>
                <a:lnTo>
                  <a:pt x="501413" y="850209"/>
                </a:lnTo>
                <a:lnTo>
                  <a:pt x="502679" y="849637"/>
                </a:lnTo>
                <a:lnTo>
                  <a:pt x="518782" y="845069"/>
                </a:lnTo>
                <a:lnTo>
                  <a:pt x="580596" y="886763"/>
                </a:lnTo>
                <a:lnTo>
                  <a:pt x="619820" y="828612"/>
                </a:lnTo>
                <a:lnTo>
                  <a:pt x="607535" y="820326"/>
                </a:lnTo>
                <a:lnTo>
                  <a:pt x="633046" y="794815"/>
                </a:lnTo>
                <a:lnTo>
                  <a:pt x="699178" y="784817"/>
                </a:lnTo>
                <a:lnTo>
                  <a:pt x="701861" y="783835"/>
                </a:lnTo>
                <a:lnTo>
                  <a:pt x="683926" y="778268"/>
                </a:lnTo>
                <a:lnTo>
                  <a:pt x="662558" y="765303"/>
                </a:lnTo>
                <a:lnTo>
                  <a:pt x="680628" y="747233"/>
                </a:lnTo>
                <a:lnTo>
                  <a:pt x="696477" y="748831"/>
                </a:lnTo>
                <a:cubicBezTo>
                  <a:pt x="734099" y="748831"/>
                  <a:pt x="769050" y="737393"/>
                  <a:pt x="798043" y="717806"/>
                </a:cubicBezTo>
                <a:lnTo>
                  <a:pt x="804946" y="712111"/>
                </a:lnTo>
                <a:lnTo>
                  <a:pt x="794054" y="710449"/>
                </a:lnTo>
                <a:cubicBezTo>
                  <a:pt x="780474" y="707670"/>
                  <a:pt x="767445" y="703375"/>
                  <a:pt x="755153" y="697749"/>
                </a:cubicBezTo>
                <a:lnTo>
                  <a:pt x="739501" y="688360"/>
                </a:lnTo>
                <a:lnTo>
                  <a:pt x="748655" y="679206"/>
                </a:lnTo>
                <a:lnTo>
                  <a:pt x="748655" y="623042"/>
                </a:lnTo>
                <a:lnTo>
                  <a:pt x="770476" y="576382"/>
                </a:lnTo>
                <a:lnTo>
                  <a:pt x="773104" y="558680"/>
                </a:lnTo>
                <a:lnTo>
                  <a:pt x="797656" y="534129"/>
                </a:lnTo>
                <a:lnTo>
                  <a:pt x="827996" y="534129"/>
                </a:lnTo>
                <a:lnTo>
                  <a:pt x="827996" y="491015"/>
                </a:lnTo>
                <a:lnTo>
                  <a:pt x="782803" y="491015"/>
                </a:lnTo>
                <a:lnTo>
                  <a:pt x="776269" y="430525"/>
                </a:lnTo>
                <a:lnTo>
                  <a:pt x="762266" y="388423"/>
                </a:lnTo>
                <a:lnTo>
                  <a:pt x="785583" y="360832"/>
                </a:lnTo>
                <a:lnTo>
                  <a:pt x="768189" y="363962"/>
                </a:lnTo>
                <a:lnTo>
                  <a:pt x="771626" y="346936"/>
                </a:lnTo>
                <a:cubicBezTo>
                  <a:pt x="771626" y="325751"/>
                  <a:pt x="763039" y="306571"/>
                  <a:pt x="749156" y="292688"/>
                </a:cubicBezTo>
                <a:lnTo>
                  <a:pt x="747721" y="291721"/>
                </a:lnTo>
                <a:lnTo>
                  <a:pt x="753171" y="286813"/>
                </a:lnTo>
                <a:lnTo>
                  <a:pt x="582800" y="97596"/>
                </a:lnTo>
                <a:lnTo>
                  <a:pt x="524916" y="149716"/>
                </a:lnTo>
                <a:lnTo>
                  <a:pt x="518767" y="140597"/>
                </a:lnTo>
                <a:cubicBezTo>
                  <a:pt x="509842" y="131672"/>
                  <a:pt x="499215" y="124449"/>
                  <a:pt x="487414" y="119458"/>
                </a:cubicBezTo>
                <a:lnTo>
                  <a:pt x="462708" y="114470"/>
                </a:lnTo>
                <a:lnTo>
                  <a:pt x="449995" y="98712"/>
                </a:lnTo>
                <a:lnTo>
                  <a:pt x="437663" y="113999"/>
                </a:lnTo>
                <a:lnTo>
                  <a:pt x="410624" y="119458"/>
                </a:lnTo>
                <a:cubicBezTo>
                  <a:pt x="398823" y="124449"/>
                  <a:pt x="388196" y="131672"/>
                  <a:pt x="379271" y="140597"/>
                </a:cubicBezTo>
                <a:lnTo>
                  <a:pt x="373860" y="148622"/>
                </a:lnTo>
                <a:lnTo>
                  <a:pt x="317190" y="97596"/>
                </a:lnTo>
                <a:close/>
              </a:path>
            </a:pathLst>
          </a:custGeom>
          <a:solidFill>
            <a:schemeClr val="tx1">
              <a:alpha val="50000"/>
            </a:schemeClr>
          </a:solidFill>
          <a:ln w="1270">
            <a:noFill/>
          </a:ln>
          <a:effectLst>
            <a:innerShdw blurRad="38100">
              <a:prstClr val="black"/>
            </a:innerShdw>
          </a:effectLst>
          <a:scene3d>
            <a:camera prst="orthographicFront"/>
            <a:lightRig rig="brightRoom" dir="t"/>
          </a:scene3d>
          <a:sp3d contourW="6350" prstMaterial="softEdge">
            <a:bevelT w="2540" h="2540" prst="relaxedInset"/>
            <a:contourClr>
              <a:schemeClr val="bg1">
                <a:lumMod val="50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48751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946B0A8-F576-0BDA-9EA1-43B52D037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380" y="2497105"/>
            <a:ext cx="1727289" cy="1270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0574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任意多边形: 形状 81">
            <a:extLst>
              <a:ext uri="{FF2B5EF4-FFF2-40B4-BE49-F238E27FC236}">
                <a16:creationId xmlns:a16="http://schemas.microsoft.com/office/drawing/2014/main" id="{4FA42079-25F0-8B55-60E9-EE88564C2837}"/>
              </a:ext>
            </a:extLst>
          </p:cNvPr>
          <p:cNvSpPr/>
          <p:nvPr/>
        </p:nvSpPr>
        <p:spPr>
          <a:xfrm>
            <a:off x="684028" y="216119"/>
            <a:ext cx="3600020" cy="5832033"/>
          </a:xfrm>
          <a:custGeom>
            <a:avLst/>
            <a:gdLst>
              <a:gd name="connsiteX0" fmla="*/ 0 w 3600020"/>
              <a:gd name="connsiteY0" fmla="*/ 0 h 5832033"/>
              <a:gd name="connsiteX1" fmla="*/ 3517160 w 3600020"/>
              <a:gd name="connsiteY1" fmla="*/ 0 h 5832033"/>
              <a:gd name="connsiteX2" fmla="*/ 3600020 w 3600020"/>
              <a:gd name="connsiteY2" fmla="*/ 82860 h 5832033"/>
              <a:gd name="connsiteX3" fmla="*/ 3600020 w 3600020"/>
              <a:gd name="connsiteY3" fmla="*/ 5749173 h 5832033"/>
              <a:gd name="connsiteX4" fmla="*/ 3517160 w 3600020"/>
              <a:gd name="connsiteY4" fmla="*/ 5832033 h 5832033"/>
              <a:gd name="connsiteX5" fmla="*/ 0 w 3600020"/>
              <a:gd name="connsiteY5" fmla="*/ 5832033 h 583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00020" h="5832033">
                <a:moveTo>
                  <a:pt x="0" y="0"/>
                </a:moveTo>
                <a:lnTo>
                  <a:pt x="3517160" y="0"/>
                </a:lnTo>
                <a:cubicBezTo>
                  <a:pt x="3562922" y="0"/>
                  <a:pt x="3600020" y="37098"/>
                  <a:pt x="3600020" y="82860"/>
                </a:cubicBezTo>
                <a:lnTo>
                  <a:pt x="3600020" y="5749173"/>
                </a:lnTo>
                <a:cubicBezTo>
                  <a:pt x="3600020" y="5794935"/>
                  <a:pt x="3562922" y="5832033"/>
                  <a:pt x="3517160" y="5832033"/>
                </a:cubicBezTo>
                <a:lnTo>
                  <a:pt x="0" y="5832033"/>
                </a:lnTo>
                <a:close/>
              </a:path>
            </a:pathLst>
          </a:custGeom>
          <a:solidFill>
            <a:srgbClr val="002060"/>
          </a:solidFill>
          <a:ln>
            <a:solidFill>
              <a:srgbClr val="CFA7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48530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B44BD36E-CD64-BBA2-0691-80B9D4F9BF58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B6DEDAE2-DF43-AD34-1E48-675F1A70C74F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sp>
        <p:nvSpPr>
          <p:cNvPr id="5" name="八边形 4">
            <a:extLst>
              <a:ext uri="{FF2B5EF4-FFF2-40B4-BE49-F238E27FC236}">
                <a16:creationId xmlns:a16="http://schemas.microsoft.com/office/drawing/2014/main" id="{E38F8403-FBB4-D6BE-37CB-2BCA9924EC0B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6" name="八边形 5">
            <a:extLst>
              <a:ext uri="{FF2B5EF4-FFF2-40B4-BE49-F238E27FC236}">
                <a16:creationId xmlns:a16="http://schemas.microsoft.com/office/drawing/2014/main" id="{C53ECA06-6947-ABF3-344D-192F07D29AA5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7" name="八边形 6">
            <a:extLst>
              <a:ext uri="{FF2B5EF4-FFF2-40B4-BE49-F238E27FC236}">
                <a16:creationId xmlns:a16="http://schemas.microsoft.com/office/drawing/2014/main" id="{D4F78D32-B77B-2661-6641-E00E894D9469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8" name="八边形 7">
            <a:extLst>
              <a:ext uri="{FF2B5EF4-FFF2-40B4-BE49-F238E27FC236}">
                <a16:creationId xmlns:a16="http://schemas.microsoft.com/office/drawing/2014/main" id="{0CD5A8CA-0DDC-98B8-A844-59338682BBF9}"/>
              </a:ext>
            </a:extLst>
          </p:cNvPr>
          <p:cNvSpPr/>
          <p:nvPr/>
        </p:nvSpPr>
        <p:spPr>
          <a:xfrm>
            <a:off x="288026" y="456286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27791401-EDBE-A626-9B47-BDFE7E88DD8F}"/>
              </a:ext>
            </a:extLst>
          </p:cNvPr>
          <p:cNvSpPr>
            <a:spLocks noChangeAspect="1"/>
          </p:cNvSpPr>
          <p:nvPr/>
        </p:nvSpPr>
        <p:spPr>
          <a:xfrm>
            <a:off x="-17974" y="-90000"/>
            <a:ext cx="900000" cy="1080000"/>
          </a:xfrm>
          <a:custGeom>
            <a:avLst/>
            <a:gdLst>
              <a:gd name="connsiteX0" fmla="*/ 0 w 900000"/>
              <a:gd name="connsiteY0" fmla="*/ 0 h 1080000"/>
              <a:gd name="connsiteX1" fmla="*/ 900000 w 900000"/>
              <a:gd name="connsiteY1" fmla="*/ 0 h 1080000"/>
              <a:gd name="connsiteX2" fmla="*/ 900000 w 900000"/>
              <a:gd name="connsiteY2" fmla="*/ 1080000 h 1080000"/>
              <a:gd name="connsiteX3" fmla="*/ 0 w 900000"/>
              <a:gd name="connsiteY3" fmla="*/ 1080000 h 1080000"/>
              <a:gd name="connsiteX4" fmla="*/ 0 w 900000"/>
              <a:gd name="connsiteY4" fmla="*/ 0 h 1080000"/>
              <a:gd name="connsiteX5" fmla="*/ 317190 w 900000"/>
              <a:gd name="connsiteY5" fmla="*/ 97596 h 1080000"/>
              <a:gd name="connsiteX6" fmla="*/ 146819 w 900000"/>
              <a:gd name="connsiteY6" fmla="*/ 286813 h 1080000"/>
              <a:gd name="connsiteX7" fmla="*/ 151433 w 900000"/>
              <a:gd name="connsiteY7" fmla="*/ 290968 h 1080000"/>
              <a:gd name="connsiteX8" fmla="*/ 148882 w 900000"/>
              <a:gd name="connsiteY8" fmla="*/ 292688 h 1080000"/>
              <a:gd name="connsiteX9" fmla="*/ 126411 w 900000"/>
              <a:gd name="connsiteY9" fmla="*/ 346936 h 1080000"/>
              <a:gd name="connsiteX10" fmla="*/ 129775 w 900000"/>
              <a:gd name="connsiteY10" fmla="*/ 363597 h 1080000"/>
              <a:gd name="connsiteX11" fmla="*/ 114407 w 900000"/>
              <a:gd name="connsiteY11" fmla="*/ 360832 h 1080000"/>
              <a:gd name="connsiteX12" fmla="*/ 140007 w 900000"/>
              <a:gd name="connsiteY12" fmla="*/ 391125 h 1080000"/>
              <a:gd name="connsiteX13" fmla="*/ 126903 w 900000"/>
              <a:gd name="connsiteY13" fmla="*/ 430525 h 1080000"/>
              <a:gd name="connsiteX14" fmla="*/ 120369 w 900000"/>
              <a:gd name="connsiteY14" fmla="*/ 491016 h 1080000"/>
              <a:gd name="connsiteX15" fmla="*/ 71997 w 900000"/>
              <a:gd name="connsiteY15" fmla="*/ 491016 h 1080000"/>
              <a:gd name="connsiteX16" fmla="*/ 71997 w 900000"/>
              <a:gd name="connsiteY16" fmla="*/ 534130 h 1080000"/>
              <a:gd name="connsiteX17" fmla="*/ 102343 w 900000"/>
              <a:gd name="connsiteY17" fmla="*/ 534130 h 1080000"/>
              <a:gd name="connsiteX18" fmla="*/ 130622 w 900000"/>
              <a:gd name="connsiteY18" fmla="*/ 562409 h 1080000"/>
              <a:gd name="connsiteX19" fmla="*/ 132696 w 900000"/>
              <a:gd name="connsiteY19" fmla="*/ 576382 h 1080000"/>
              <a:gd name="connsiteX20" fmla="*/ 151343 w 900000"/>
              <a:gd name="connsiteY20" fmla="*/ 616255 h 1080000"/>
              <a:gd name="connsiteX21" fmla="*/ 151343 w 900000"/>
              <a:gd name="connsiteY21" fmla="*/ 679206 h 1080000"/>
              <a:gd name="connsiteX22" fmla="*/ 160497 w 900000"/>
              <a:gd name="connsiteY22" fmla="*/ 688360 h 1080000"/>
              <a:gd name="connsiteX23" fmla="*/ 144843 w 900000"/>
              <a:gd name="connsiteY23" fmla="*/ 697749 h 1080000"/>
              <a:gd name="connsiteX24" fmla="*/ 105942 w 900000"/>
              <a:gd name="connsiteY24" fmla="*/ 710449 h 1080000"/>
              <a:gd name="connsiteX25" fmla="*/ 95050 w 900000"/>
              <a:gd name="connsiteY25" fmla="*/ 712111 h 1080000"/>
              <a:gd name="connsiteX26" fmla="*/ 101953 w 900000"/>
              <a:gd name="connsiteY26" fmla="*/ 717806 h 1080000"/>
              <a:gd name="connsiteX27" fmla="*/ 203519 w 900000"/>
              <a:gd name="connsiteY27" fmla="*/ 748831 h 1080000"/>
              <a:gd name="connsiteX28" fmla="*/ 219370 w 900000"/>
              <a:gd name="connsiteY28" fmla="*/ 747233 h 1080000"/>
              <a:gd name="connsiteX29" fmla="*/ 237440 w 900000"/>
              <a:gd name="connsiteY29" fmla="*/ 765303 h 1080000"/>
              <a:gd name="connsiteX30" fmla="*/ 216070 w 900000"/>
              <a:gd name="connsiteY30" fmla="*/ 778268 h 1080000"/>
              <a:gd name="connsiteX31" fmla="*/ 198136 w 900000"/>
              <a:gd name="connsiteY31" fmla="*/ 783835 h 1080000"/>
              <a:gd name="connsiteX32" fmla="*/ 200818 w 900000"/>
              <a:gd name="connsiteY32" fmla="*/ 784817 h 1080000"/>
              <a:gd name="connsiteX33" fmla="*/ 266952 w 900000"/>
              <a:gd name="connsiteY33" fmla="*/ 794815 h 1080000"/>
              <a:gd name="connsiteX34" fmla="*/ 293741 w 900000"/>
              <a:gd name="connsiteY34" fmla="*/ 821604 h 1080000"/>
              <a:gd name="connsiteX35" fmla="*/ 283351 w 900000"/>
              <a:gd name="connsiteY35" fmla="*/ 828612 h 1080000"/>
              <a:gd name="connsiteX36" fmla="*/ 322575 w 900000"/>
              <a:gd name="connsiteY36" fmla="*/ 886763 h 1080000"/>
              <a:gd name="connsiteX37" fmla="*/ 361106 w 900000"/>
              <a:gd name="connsiteY37" fmla="*/ 860774 h 1080000"/>
              <a:gd name="connsiteX38" fmla="*/ 381529 w 900000"/>
              <a:gd name="connsiteY38" fmla="*/ 904573 h 1080000"/>
              <a:gd name="connsiteX39" fmla="*/ 418803 w 900000"/>
              <a:gd name="connsiteY39" fmla="*/ 887192 h 1080000"/>
              <a:gd name="connsiteX40" fmla="*/ 449995 w 900000"/>
              <a:gd name="connsiteY40" fmla="*/ 944230 h 1080000"/>
              <a:gd name="connsiteX41" fmla="*/ 501413 w 900000"/>
              <a:gd name="connsiteY41" fmla="*/ 850209 h 1080000"/>
              <a:gd name="connsiteX42" fmla="*/ 502679 w 900000"/>
              <a:gd name="connsiteY42" fmla="*/ 849637 h 1080000"/>
              <a:gd name="connsiteX43" fmla="*/ 518782 w 900000"/>
              <a:gd name="connsiteY43" fmla="*/ 845069 h 1080000"/>
              <a:gd name="connsiteX44" fmla="*/ 580596 w 900000"/>
              <a:gd name="connsiteY44" fmla="*/ 886763 h 1080000"/>
              <a:gd name="connsiteX45" fmla="*/ 619820 w 900000"/>
              <a:gd name="connsiteY45" fmla="*/ 828612 h 1080000"/>
              <a:gd name="connsiteX46" fmla="*/ 607535 w 900000"/>
              <a:gd name="connsiteY46" fmla="*/ 820326 h 1080000"/>
              <a:gd name="connsiteX47" fmla="*/ 633046 w 900000"/>
              <a:gd name="connsiteY47" fmla="*/ 794815 h 1080000"/>
              <a:gd name="connsiteX48" fmla="*/ 699178 w 900000"/>
              <a:gd name="connsiteY48" fmla="*/ 784817 h 1080000"/>
              <a:gd name="connsiteX49" fmla="*/ 701861 w 900000"/>
              <a:gd name="connsiteY49" fmla="*/ 783835 h 1080000"/>
              <a:gd name="connsiteX50" fmla="*/ 683926 w 900000"/>
              <a:gd name="connsiteY50" fmla="*/ 778268 h 1080000"/>
              <a:gd name="connsiteX51" fmla="*/ 662558 w 900000"/>
              <a:gd name="connsiteY51" fmla="*/ 765303 h 1080000"/>
              <a:gd name="connsiteX52" fmla="*/ 680628 w 900000"/>
              <a:gd name="connsiteY52" fmla="*/ 747233 h 1080000"/>
              <a:gd name="connsiteX53" fmla="*/ 696477 w 900000"/>
              <a:gd name="connsiteY53" fmla="*/ 748831 h 1080000"/>
              <a:gd name="connsiteX54" fmla="*/ 798043 w 900000"/>
              <a:gd name="connsiteY54" fmla="*/ 717806 h 1080000"/>
              <a:gd name="connsiteX55" fmla="*/ 804946 w 900000"/>
              <a:gd name="connsiteY55" fmla="*/ 712111 h 1080000"/>
              <a:gd name="connsiteX56" fmla="*/ 794054 w 900000"/>
              <a:gd name="connsiteY56" fmla="*/ 710449 h 1080000"/>
              <a:gd name="connsiteX57" fmla="*/ 755153 w 900000"/>
              <a:gd name="connsiteY57" fmla="*/ 697749 h 1080000"/>
              <a:gd name="connsiteX58" fmla="*/ 739501 w 900000"/>
              <a:gd name="connsiteY58" fmla="*/ 688360 h 1080000"/>
              <a:gd name="connsiteX59" fmla="*/ 748655 w 900000"/>
              <a:gd name="connsiteY59" fmla="*/ 679206 h 1080000"/>
              <a:gd name="connsiteX60" fmla="*/ 748655 w 900000"/>
              <a:gd name="connsiteY60" fmla="*/ 623042 h 1080000"/>
              <a:gd name="connsiteX61" fmla="*/ 770476 w 900000"/>
              <a:gd name="connsiteY61" fmla="*/ 576382 h 1080000"/>
              <a:gd name="connsiteX62" fmla="*/ 773104 w 900000"/>
              <a:gd name="connsiteY62" fmla="*/ 558680 h 1080000"/>
              <a:gd name="connsiteX63" fmla="*/ 797656 w 900000"/>
              <a:gd name="connsiteY63" fmla="*/ 534129 h 1080000"/>
              <a:gd name="connsiteX64" fmla="*/ 827996 w 900000"/>
              <a:gd name="connsiteY64" fmla="*/ 534129 h 1080000"/>
              <a:gd name="connsiteX65" fmla="*/ 827996 w 900000"/>
              <a:gd name="connsiteY65" fmla="*/ 491015 h 1080000"/>
              <a:gd name="connsiteX66" fmla="*/ 782803 w 900000"/>
              <a:gd name="connsiteY66" fmla="*/ 491015 h 1080000"/>
              <a:gd name="connsiteX67" fmla="*/ 776269 w 900000"/>
              <a:gd name="connsiteY67" fmla="*/ 430525 h 1080000"/>
              <a:gd name="connsiteX68" fmla="*/ 762266 w 900000"/>
              <a:gd name="connsiteY68" fmla="*/ 388423 h 1080000"/>
              <a:gd name="connsiteX69" fmla="*/ 785583 w 900000"/>
              <a:gd name="connsiteY69" fmla="*/ 360832 h 1080000"/>
              <a:gd name="connsiteX70" fmla="*/ 768189 w 900000"/>
              <a:gd name="connsiteY70" fmla="*/ 363962 h 1080000"/>
              <a:gd name="connsiteX71" fmla="*/ 771626 w 900000"/>
              <a:gd name="connsiteY71" fmla="*/ 346936 h 1080000"/>
              <a:gd name="connsiteX72" fmla="*/ 749156 w 900000"/>
              <a:gd name="connsiteY72" fmla="*/ 292688 h 1080000"/>
              <a:gd name="connsiteX73" fmla="*/ 747721 w 900000"/>
              <a:gd name="connsiteY73" fmla="*/ 291721 h 1080000"/>
              <a:gd name="connsiteX74" fmla="*/ 753171 w 900000"/>
              <a:gd name="connsiteY74" fmla="*/ 286813 h 1080000"/>
              <a:gd name="connsiteX75" fmla="*/ 582800 w 900000"/>
              <a:gd name="connsiteY75" fmla="*/ 97596 h 1080000"/>
              <a:gd name="connsiteX76" fmla="*/ 524916 w 900000"/>
              <a:gd name="connsiteY76" fmla="*/ 149716 h 1080000"/>
              <a:gd name="connsiteX77" fmla="*/ 518767 w 900000"/>
              <a:gd name="connsiteY77" fmla="*/ 140597 h 1080000"/>
              <a:gd name="connsiteX78" fmla="*/ 487414 w 900000"/>
              <a:gd name="connsiteY78" fmla="*/ 119458 h 1080000"/>
              <a:gd name="connsiteX79" fmla="*/ 462708 w 900000"/>
              <a:gd name="connsiteY79" fmla="*/ 114470 h 1080000"/>
              <a:gd name="connsiteX80" fmla="*/ 449995 w 900000"/>
              <a:gd name="connsiteY80" fmla="*/ 98712 h 1080000"/>
              <a:gd name="connsiteX81" fmla="*/ 437663 w 900000"/>
              <a:gd name="connsiteY81" fmla="*/ 113999 h 1080000"/>
              <a:gd name="connsiteX82" fmla="*/ 410624 w 900000"/>
              <a:gd name="connsiteY82" fmla="*/ 119458 h 1080000"/>
              <a:gd name="connsiteX83" fmla="*/ 379271 w 900000"/>
              <a:gd name="connsiteY83" fmla="*/ 140597 h 1080000"/>
              <a:gd name="connsiteX84" fmla="*/ 373860 w 900000"/>
              <a:gd name="connsiteY84" fmla="*/ 148622 h 1080000"/>
              <a:gd name="connsiteX85" fmla="*/ 317190 w 900000"/>
              <a:gd name="connsiteY85" fmla="*/ 97596 h 1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900000" h="1080000">
                <a:moveTo>
                  <a:pt x="0" y="0"/>
                </a:moveTo>
                <a:lnTo>
                  <a:pt x="900000" y="0"/>
                </a:lnTo>
                <a:lnTo>
                  <a:pt x="900000" y="1080000"/>
                </a:lnTo>
                <a:lnTo>
                  <a:pt x="0" y="1080000"/>
                </a:lnTo>
                <a:lnTo>
                  <a:pt x="0" y="0"/>
                </a:lnTo>
                <a:close/>
                <a:moveTo>
                  <a:pt x="317190" y="97596"/>
                </a:moveTo>
                <a:lnTo>
                  <a:pt x="146819" y="286813"/>
                </a:lnTo>
                <a:lnTo>
                  <a:pt x="151433" y="290968"/>
                </a:lnTo>
                <a:lnTo>
                  <a:pt x="148882" y="292688"/>
                </a:lnTo>
                <a:cubicBezTo>
                  <a:pt x="134998" y="306571"/>
                  <a:pt x="126411" y="325751"/>
                  <a:pt x="126411" y="346936"/>
                </a:cubicBezTo>
                <a:lnTo>
                  <a:pt x="129775" y="363597"/>
                </a:lnTo>
                <a:lnTo>
                  <a:pt x="114407" y="360832"/>
                </a:lnTo>
                <a:lnTo>
                  <a:pt x="140007" y="391125"/>
                </a:lnTo>
                <a:lnTo>
                  <a:pt x="126903" y="430525"/>
                </a:lnTo>
                <a:lnTo>
                  <a:pt x="120369" y="491016"/>
                </a:lnTo>
                <a:lnTo>
                  <a:pt x="71997" y="491016"/>
                </a:lnTo>
                <a:lnTo>
                  <a:pt x="71997" y="534130"/>
                </a:lnTo>
                <a:lnTo>
                  <a:pt x="102343" y="534130"/>
                </a:lnTo>
                <a:lnTo>
                  <a:pt x="130622" y="562409"/>
                </a:lnTo>
                <a:lnTo>
                  <a:pt x="132696" y="576382"/>
                </a:lnTo>
                <a:lnTo>
                  <a:pt x="151343" y="616255"/>
                </a:lnTo>
                <a:lnTo>
                  <a:pt x="151343" y="679206"/>
                </a:lnTo>
                <a:lnTo>
                  <a:pt x="160497" y="688360"/>
                </a:lnTo>
                <a:lnTo>
                  <a:pt x="144843" y="697749"/>
                </a:lnTo>
                <a:cubicBezTo>
                  <a:pt x="132551" y="703375"/>
                  <a:pt x="119522" y="707670"/>
                  <a:pt x="105942" y="710449"/>
                </a:cubicBezTo>
                <a:lnTo>
                  <a:pt x="95050" y="712111"/>
                </a:lnTo>
                <a:lnTo>
                  <a:pt x="101953" y="717806"/>
                </a:lnTo>
                <a:cubicBezTo>
                  <a:pt x="130946" y="737393"/>
                  <a:pt x="165897" y="748831"/>
                  <a:pt x="203519" y="748831"/>
                </a:cubicBezTo>
                <a:lnTo>
                  <a:pt x="219370" y="747233"/>
                </a:lnTo>
                <a:lnTo>
                  <a:pt x="237440" y="765303"/>
                </a:lnTo>
                <a:lnTo>
                  <a:pt x="216070" y="778268"/>
                </a:lnTo>
                <a:lnTo>
                  <a:pt x="198136" y="783835"/>
                </a:lnTo>
                <a:lnTo>
                  <a:pt x="200818" y="784817"/>
                </a:lnTo>
                <a:lnTo>
                  <a:pt x="266952" y="794815"/>
                </a:lnTo>
                <a:lnTo>
                  <a:pt x="293741" y="821604"/>
                </a:lnTo>
                <a:lnTo>
                  <a:pt x="283351" y="828612"/>
                </a:lnTo>
                <a:lnTo>
                  <a:pt x="322575" y="886763"/>
                </a:lnTo>
                <a:lnTo>
                  <a:pt x="361106" y="860774"/>
                </a:lnTo>
                <a:lnTo>
                  <a:pt x="381529" y="904573"/>
                </a:lnTo>
                <a:lnTo>
                  <a:pt x="418803" y="887192"/>
                </a:lnTo>
                <a:lnTo>
                  <a:pt x="449995" y="944230"/>
                </a:lnTo>
                <a:lnTo>
                  <a:pt x="501413" y="850209"/>
                </a:lnTo>
                <a:lnTo>
                  <a:pt x="502679" y="849637"/>
                </a:lnTo>
                <a:lnTo>
                  <a:pt x="518782" y="845069"/>
                </a:lnTo>
                <a:lnTo>
                  <a:pt x="580596" y="886763"/>
                </a:lnTo>
                <a:lnTo>
                  <a:pt x="619820" y="828612"/>
                </a:lnTo>
                <a:lnTo>
                  <a:pt x="607535" y="820326"/>
                </a:lnTo>
                <a:lnTo>
                  <a:pt x="633046" y="794815"/>
                </a:lnTo>
                <a:lnTo>
                  <a:pt x="699178" y="784817"/>
                </a:lnTo>
                <a:lnTo>
                  <a:pt x="701861" y="783835"/>
                </a:lnTo>
                <a:lnTo>
                  <a:pt x="683926" y="778268"/>
                </a:lnTo>
                <a:lnTo>
                  <a:pt x="662558" y="765303"/>
                </a:lnTo>
                <a:lnTo>
                  <a:pt x="680628" y="747233"/>
                </a:lnTo>
                <a:lnTo>
                  <a:pt x="696477" y="748831"/>
                </a:lnTo>
                <a:cubicBezTo>
                  <a:pt x="734099" y="748831"/>
                  <a:pt x="769050" y="737393"/>
                  <a:pt x="798043" y="717806"/>
                </a:cubicBezTo>
                <a:lnTo>
                  <a:pt x="804946" y="712111"/>
                </a:lnTo>
                <a:lnTo>
                  <a:pt x="794054" y="710449"/>
                </a:lnTo>
                <a:cubicBezTo>
                  <a:pt x="780474" y="707670"/>
                  <a:pt x="767445" y="703375"/>
                  <a:pt x="755153" y="697749"/>
                </a:cubicBezTo>
                <a:lnTo>
                  <a:pt x="739501" y="688360"/>
                </a:lnTo>
                <a:lnTo>
                  <a:pt x="748655" y="679206"/>
                </a:lnTo>
                <a:lnTo>
                  <a:pt x="748655" y="623042"/>
                </a:lnTo>
                <a:lnTo>
                  <a:pt x="770476" y="576382"/>
                </a:lnTo>
                <a:lnTo>
                  <a:pt x="773104" y="558680"/>
                </a:lnTo>
                <a:lnTo>
                  <a:pt x="797656" y="534129"/>
                </a:lnTo>
                <a:lnTo>
                  <a:pt x="827996" y="534129"/>
                </a:lnTo>
                <a:lnTo>
                  <a:pt x="827996" y="491015"/>
                </a:lnTo>
                <a:lnTo>
                  <a:pt x="782803" y="491015"/>
                </a:lnTo>
                <a:lnTo>
                  <a:pt x="776269" y="430525"/>
                </a:lnTo>
                <a:lnTo>
                  <a:pt x="762266" y="388423"/>
                </a:lnTo>
                <a:lnTo>
                  <a:pt x="785583" y="360832"/>
                </a:lnTo>
                <a:lnTo>
                  <a:pt x="768189" y="363962"/>
                </a:lnTo>
                <a:lnTo>
                  <a:pt x="771626" y="346936"/>
                </a:lnTo>
                <a:cubicBezTo>
                  <a:pt x="771626" y="325751"/>
                  <a:pt x="763039" y="306571"/>
                  <a:pt x="749156" y="292688"/>
                </a:cubicBezTo>
                <a:lnTo>
                  <a:pt x="747721" y="291721"/>
                </a:lnTo>
                <a:lnTo>
                  <a:pt x="753171" y="286813"/>
                </a:lnTo>
                <a:lnTo>
                  <a:pt x="582800" y="97596"/>
                </a:lnTo>
                <a:lnTo>
                  <a:pt x="524916" y="149716"/>
                </a:lnTo>
                <a:lnTo>
                  <a:pt x="518767" y="140597"/>
                </a:lnTo>
                <a:cubicBezTo>
                  <a:pt x="509842" y="131672"/>
                  <a:pt x="499215" y="124449"/>
                  <a:pt x="487414" y="119458"/>
                </a:cubicBezTo>
                <a:lnTo>
                  <a:pt x="462708" y="114470"/>
                </a:lnTo>
                <a:lnTo>
                  <a:pt x="449995" y="98712"/>
                </a:lnTo>
                <a:lnTo>
                  <a:pt x="437663" y="113999"/>
                </a:lnTo>
                <a:lnTo>
                  <a:pt x="410624" y="119458"/>
                </a:lnTo>
                <a:cubicBezTo>
                  <a:pt x="398823" y="124449"/>
                  <a:pt x="388196" y="131672"/>
                  <a:pt x="379271" y="140597"/>
                </a:cubicBezTo>
                <a:lnTo>
                  <a:pt x="373860" y="148622"/>
                </a:lnTo>
                <a:lnTo>
                  <a:pt x="317190" y="97596"/>
                </a:lnTo>
                <a:close/>
              </a:path>
            </a:pathLst>
          </a:custGeom>
          <a:solidFill>
            <a:schemeClr val="tx1">
              <a:alpha val="50000"/>
            </a:schemeClr>
          </a:solidFill>
          <a:ln w="1270">
            <a:noFill/>
          </a:ln>
          <a:effectLst>
            <a:innerShdw blurRad="38100">
              <a:prstClr val="black"/>
            </a:innerShdw>
          </a:effectLst>
          <a:scene3d>
            <a:camera prst="orthographicFront"/>
            <a:lightRig rig="brightRoom" dir="t"/>
          </a:scene3d>
          <a:sp3d contourW="6350" prstMaterial="softEdge">
            <a:bevelT w="2540" h="2540" prst="relaxedInset"/>
            <a:contourClr>
              <a:schemeClr val="bg1">
                <a:lumMod val="50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9F62B24-A4A0-70D8-92C4-57B2B83F275E}"/>
              </a:ext>
            </a:extLst>
          </p:cNvPr>
          <p:cNvSpPr txBox="1"/>
          <p:nvPr/>
        </p:nvSpPr>
        <p:spPr>
          <a:xfrm>
            <a:off x="31917" y="813200"/>
            <a:ext cx="800219" cy="2588209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迪卢克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晨曦的暗面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D4D6C579-722C-F4A1-D316-544E962893D0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mzerh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sp>
        <p:nvSpPr>
          <p:cNvPr id="18" name="4级件：技能描述框(底)">
            <a:extLst>
              <a:ext uri="{FF2B5EF4-FFF2-40B4-BE49-F238E27FC236}">
                <a16:creationId xmlns:a16="http://schemas.microsoft.com/office/drawing/2014/main" id="{9B9D7266-8831-8924-2394-8ABB9229C737}"/>
              </a:ext>
            </a:extLst>
          </p:cNvPr>
          <p:cNvSpPr/>
          <p:nvPr/>
        </p:nvSpPr>
        <p:spPr>
          <a:xfrm>
            <a:off x="684025" y="1329489"/>
            <a:ext cx="3600017" cy="4538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4400"/>
          </a:p>
        </p:txBody>
      </p:sp>
      <p:sp>
        <p:nvSpPr>
          <p:cNvPr id="19" name="4级件：技能描述框(字)">
            <a:extLst>
              <a:ext uri="{FF2B5EF4-FFF2-40B4-BE49-F238E27FC236}">
                <a16:creationId xmlns:a16="http://schemas.microsoft.com/office/drawing/2014/main" id="{CF0D4D65-5ED0-7975-D5C5-F4646613A2C2}"/>
              </a:ext>
            </a:extLst>
          </p:cNvPr>
          <p:cNvSpPr txBox="1"/>
          <p:nvPr/>
        </p:nvSpPr>
        <p:spPr>
          <a:xfrm>
            <a:off x="684003" y="1329489"/>
            <a:ext cx="3600022" cy="1423467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700" dirty="0">
                <a:ln w="6350">
                  <a:solidFill>
                    <a:srgbClr val="7BB42D"/>
                  </a:solidFill>
                </a:ln>
                <a:solidFill>
                  <a:srgbClr val="B6D98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巡林</a:t>
            </a:r>
            <a:endParaRPr lang="en-US" altLang="zh-CN" sz="1700" dirty="0">
              <a:ln w="6350">
                <a:solidFill>
                  <a:srgbClr val="7BB42D"/>
                </a:solidFill>
              </a:ln>
              <a:solidFill>
                <a:srgbClr val="B6D98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出牌阶段限一次，你可以观看一名角色的手牌，弃置其至多两张红色牌，之后你展示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(7-2X)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张牌，并获得其中所有的黑色牌（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X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为弃置的牌数）。</a:t>
            </a:r>
          </a:p>
          <a:p>
            <a:r>
              <a:rPr lang="zh-CN" altLang="en-US" sz="1700" dirty="0">
                <a:ln w="6350">
                  <a:solidFill>
                    <a:srgbClr val="7BB42D"/>
                  </a:solidFill>
                </a:ln>
                <a:solidFill>
                  <a:srgbClr val="B6D98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护森</a:t>
            </a:r>
            <a:endParaRPr lang="en-US" altLang="zh-CN" sz="1700" dirty="0">
              <a:ln w="6350">
                <a:solidFill>
                  <a:srgbClr val="7BB42D"/>
                </a:solidFill>
              </a:ln>
              <a:solidFill>
                <a:srgbClr val="B6D98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护出牌阶段限一次，你可以弃置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X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张♣牌，令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X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名角色回复一点体力。</a:t>
            </a:r>
          </a:p>
        </p:txBody>
      </p:sp>
      <p:sp>
        <p:nvSpPr>
          <p:cNvPr id="4" name="八边形 3">
            <a:extLst>
              <a:ext uri="{FF2B5EF4-FFF2-40B4-BE49-F238E27FC236}">
                <a16:creationId xmlns:a16="http://schemas.microsoft.com/office/drawing/2014/main" id="{69249402-0933-8B51-1BC2-CF1CE2396277}"/>
              </a:ext>
            </a:extLst>
          </p:cNvPr>
          <p:cNvSpPr/>
          <p:nvPr/>
        </p:nvSpPr>
        <p:spPr>
          <a:xfrm>
            <a:off x="288026" y="420713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4" name="八边形 13">
            <a:extLst>
              <a:ext uri="{FF2B5EF4-FFF2-40B4-BE49-F238E27FC236}">
                <a16:creationId xmlns:a16="http://schemas.microsoft.com/office/drawing/2014/main" id="{20E03D1D-90CA-4813-529A-6E53AF7BE112}"/>
              </a:ext>
            </a:extLst>
          </p:cNvPr>
          <p:cNvSpPr/>
          <p:nvPr/>
        </p:nvSpPr>
        <p:spPr>
          <a:xfrm>
            <a:off x="288026" y="385140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7" name="八边形 16">
            <a:extLst>
              <a:ext uri="{FF2B5EF4-FFF2-40B4-BE49-F238E27FC236}">
                <a16:creationId xmlns:a16="http://schemas.microsoft.com/office/drawing/2014/main" id="{BBC5761C-3D90-C8E8-54D7-2587F0189996}"/>
              </a:ext>
            </a:extLst>
          </p:cNvPr>
          <p:cNvSpPr/>
          <p:nvPr/>
        </p:nvSpPr>
        <p:spPr>
          <a:xfrm>
            <a:off x="288026" y="349567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0" name="八边形 19">
            <a:extLst>
              <a:ext uri="{FF2B5EF4-FFF2-40B4-BE49-F238E27FC236}">
                <a16:creationId xmlns:a16="http://schemas.microsoft.com/office/drawing/2014/main" id="{EA117E0E-D2A9-0A8E-E5EE-0537FE8B3A83}"/>
              </a:ext>
            </a:extLst>
          </p:cNvPr>
          <p:cNvSpPr/>
          <p:nvPr/>
        </p:nvSpPr>
        <p:spPr>
          <a:xfrm>
            <a:off x="288026" y="313994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</p:spTree>
    <p:extLst>
      <p:ext uri="{BB962C8B-B14F-4D97-AF65-F5344CB8AC3E}">
        <p14:creationId xmlns:p14="http://schemas.microsoft.com/office/powerpoint/2010/main" val="1450341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卡通人物&#10;&#10;中度可信度描述已自动生成">
            <a:extLst>
              <a:ext uri="{FF2B5EF4-FFF2-40B4-BE49-F238E27FC236}">
                <a16:creationId xmlns:a16="http://schemas.microsoft.com/office/drawing/2014/main" id="{07F67E93-1CF0-F80A-D0C5-6020D29169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000"/>
          <a:stretch>
            <a:fillRect/>
          </a:stretch>
        </p:blipFill>
        <p:spPr>
          <a:xfrm>
            <a:off x="684028" y="216119"/>
            <a:ext cx="3600020" cy="5832033"/>
          </a:xfrm>
          <a:custGeom>
            <a:avLst/>
            <a:gdLst>
              <a:gd name="connsiteX0" fmla="*/ 0 w 3600020"/>
              <a:gd name="connsiteY0" fmla="*/ 0 h 5832033"/>
              <a:gd name="connsiteX1" fmla="*/ 3517160 w 3600020"/>
              <a:gd name="connsiteY1" fmla="*/ 0 h 5832033"/>
              <a:gd name="connsiteX2" fmla="*/ 3600020 w 3600020"/>
              <a:gd name="connsiteY2" fmla="*/ 82860 h 5832033"/>
              <a:gd name="connsiteX3" fmla="*/ 3600020 w 3600020"/>
              <a:gd name="connsiteY3" fmla="*/ 5749173 h 5832033"/>
              <a:gd name="connsiteX4" fmla="*/ 3517160 w 3600020"/>
              <a:gd name="connsiteY4" fmla="*/ 5832033 h 5832033"/>
              <a:gd name="connsiteX5" fmla="*/ 0 w 3600020"/>
              <a:gd name="connsiteY5" fmla="*/ 5832033 h 583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00020" h="5832033">
                <a:moveTo>
                  <a:pt x="0" y="0"/>
                </a:moveTo>
                <a:lnTo>
                  <a:pt x="3517160" y="0"/>
                </a:lnTo>
                <a:cubicBezTo>
                  <a:pt x="3562922" y="0"/>
                  <a:pt x="3600020" y="37098"/>
                  <a:pt x="3600020" y="82860"/>
                </a:cubicBezTo>
                <a:lnTo>
                  <a:pt x="3600020" y="5749173"/>
                </a:lnTo>
                <a:cubicBezTo>
                  <a:pt x="3600020" y="5794935"/>
                  <a:pt x="3562922" y="5832033"/>
                  <a:pt x="3517160" y="5832033"/>
                </a:cubicBezTo>
                <a:lnTo>
                  <a:pt x="0" y="5832033"/>
                </a:lnTo>
                <a:close/>
              </a:path>
            </a:pathLst>
          </a:custGeom>
        </p:spPr>
      </p:pic>
      <p:sp>
        <p:nvSpPr>
          <p:cNvPr id="15" name="4级件：技能描述框(字)">
            <a:extLst>
              <a:ext uri="{FF2B5EF4-FFF2-40B4-BE49-F238E27FC236}">
                <a16:creationId xmlns:a16="http://schemas.microsoft.com/office/drawing/2014/main" id="{79712207-22DF-ECFD-F8D6-3B0CC36E70DE}"/>
              </a:ext>
            </a:extLst>
          </p:cNvPr>
          <p:cNvSpPr txBox="1"/>
          <p:nvPr/>
        </p:nvSpPr>
        <p:spPr>
          <a:xfrm>
            <a:off x="684003" y="3636756"/>
            <a:ext cx="3600022" cy="223138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700" dirty="0">
                <a:ln w="6350">
                  <a:solidFill>
                    <a:srgbClr val="7BB42D"/>
                  </a:solidFill>
                </a:ln>
                <a:solidFill>
                  <a:srgbClr val="B6D98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共相</a:t>
            </a:r>
            <a:endParaRPr lang="en-US" altLang="zh-CN" sz="1700" dirty="0">
              <a:ln w="6350">
                <a:solidFill>
                  <a:srgbClr val="7BB42D"/>
                </a:solidFill>
              </a:ln>
              <a:solidFill>
                <a:srgbClr val="B6D98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b="1" dirty="0">
                <a:latin typeface="MiSans" panose="00000500000000000000" pitchFamily="2" charset="-122"/>
                <a:ea typeface="MiSans" panose="00000500000000000000" pitchFamily="2" charset="-122"/>
              </a:rPr>
              <a:t>锁定技，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一名角色的回合内，你首次使用某种类型的牌时，你获得一枚“镜”标记。最多存在三枚“镜”标记。</a:t>
            </a:r>
          </a:p>
          <a:p>
            <a:r>
              <a:rPr lang="zh-CN" altLang="en-US" sz="1700" dirty="0">
                <a:ln w="6350">
                  <a:solidFill>
                    <a:srgbClr val="7BB42D"/>
                  </a:solidFill>
                </a:ln>
                <a:solidFill>
                  <a:srgbClr val="B6D98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显象</a:t>
            </a:r>
            <a:endParaRPr lang="en-US" altLang="zh-CN" sz="1700" dirty="0">
              <a:ln w="6350">
                <a:solidFill>
                  <a:srgbClr val="7BB42D"/>
                </a:solidFill>
              </a:ln>
              <a:solidFill>
                <a:srgbClr val="B6D98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每回合每种效果限一次：</a:t>
            </a:r>
          </a:p>
          <a:p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1.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反绎：成为牌的目标时，消耗一枚“镜”标记，为此牌指定一个额外目标；</a:t>
            </a:r>
          </a:p>
          <a:p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2.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辩章：使用牌指定与你手牌或体力值相同的目标时，消耗一枚“镜”标记，摸两张牌；</a:t>
            </a:r>
          </a:p>
          <a:p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3.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智度：消耗一枚“镜”标记，摸三张牌，之后弃置三张牌；</a:t>
            </a:r>
          </a:p>
          <a:p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4.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摹写：出牌阶段，消耗两枚“镜”标记，视为使用你本阶段使用过的上一张牌。</a:t>
            </a:r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8C317281-C96B-0D37-9098-C480170CCC8E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mzerh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A317B1C2-1466-9BF3-28D5-00F4CA11267A}"/>
              </a:ext>
            </a:extLst>
          </p:cNvPr>
          <p:cNvGrpSpPr/>
          <p:nvPr/>
        </p:nvGrpSpPr>
        <p:grpSpPr>
          <a:xfrm>
            <a:off x="180025" y="216103"/>
            <a:ext cx="4104023" cy="5832050"/>
            <a:chOff x="180025" y="216103"/>
            <a:chExt cx="4104023" cy="5832050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E60A9381-7450-C76A-2112-7E9B33600144}"/>
                </a:ext>
              </a:extLst>
            </p:cNvPr>
            <p:cNvSpPr/>
            <p:nvPr/>
          </p:nvSpPr>
          <p:spPr>
            <a:xfrm>
              <a:off x="180025" y="216120"/>
              <a:ext cx="504003" cy="5832033"/>
            </a:xfrm>
            <a:custGeom>
              <a:avLst/>
              <a:gdLst>
                <a:gd name="connsiteX0" fmla="*/ 41430 w 252000"/>
                <a:gd name="connsiteY0" fmla="*/ 0 h 2916000"/>
                <a:gd name="connsiteX1" fmla="*/ 252000 w 252000"/>
                <a:gd name="connsiteY1" fmla="*/ 0 h 2916000"/>
                <a:gd name="connsiteX2" fmla="*/ 252000 w 252000"/>
                <a:gd name="connsiteY2" fmla="*/ 2916000 h 2916000"/>
                <a:gd name="connsiteX3" fmla="*/ 41430 w 252000"/>
                <a:gd name="connsiteY3" fmla="*/ 2916000 h 2916000"/>
                <a:gd name="connsiteX4" fmla="*/ 0 w 252000"/>
                <a:gd name="connsiteY4" fmla="*/ 2874570 h 2916000"/>
                <a:gd name="connsiteX5" fmla="*/ 0 w 252000"/>
                <a:gd name="connsiteY5" fmla="*/ 41430 h 2916000"/>
                <a:gd name="connsiteX6" fmla="*/ 41430 w 252000"/>
                <a:gd name="connsiteY6" fmla="*/ 0 h 29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000" h="2916000">
                  <a:moveTo>
                    <a:pt x="41430" y="0"/>
                  </a:moveTo>
                  <a:lnTo>
                    <a:pt x="252000" y="0"/>
                  </a:lnTo>
                  <a:lnTo>
                    <a:pt x="252000" y="2916000"/>
                  </a:lnTo>
                  <a:lnTo>
                    <a:pt x="41430" y="2916000"/>
                  </a:lnTo>
                  <a:cubicBezTo>
                    <a:pt x="18549" y="2916000"/>
                    <a:pt x="0" y="2897451"/>
                    <a:pt x="0" y="2874570"/>
                  </a:cubicBezTo>
                  <a:lnTo>
                    <a:pt x="0" y="41430"/>
                  </a:lnTo>
                  <a:cubicBezTo>
                    <a:pt x="0" y="18549"/>
                    <a:pt x="18549" y="0"/>
                    <a:pt x="41430" y="0"/>
                  </a:cubicBezTo>
                  <a:close/>
                </a:path>
              </a:pathLst>
            </a:custGeom>
            <a:solidFill>
              <a:srgbClr val="7BB42D"/>
            </a:solidFill>
            <a:ln>
              <a:solidFill>
                <a:srgbClr val="7BB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>
                <a:solidFill>
                  <a:schemeClr val="bg1"/>
                </a:solidFill>
              </a:endParaRP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6D02670B-5314-648E-5D22-1603F092964B}"/>
                </a:ext>
              </a:extLst>
            </p:cNvPr>
            <p:cNvSpPr/>
            <p:nvPr/>
          </p:nvSpPr>
          <p:spPr>
            <a:xfrm>
              <a:off x="180025" y="216103"/>
              <a:ext cx="4104023" cy="5832033"/>
            </a:xfrm>
            <a:prstGeom prst="roundRect">
              <a:avLst>
                <a:gd name="adj" fmla="val 2019"/>
              </a:avLst>
            </a:prstGeom>
            <a:noFill/>
            <a:ln>
              <a:solidFill>
                <a:srgbClr val="7BB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 dirty="0">
                <a:solidFill>
                  <a:schemeClr val="bg1"/>
                </a:solidFill>
              </a:endParaRPr>
            </a:p>
          </p:txBody>
        </p:sp>
      </p:grpSp>
      <p:sp>
        <p:nvSpPr>
          <p:cNvPr id="54" name="任意多边形: 形状 53">
            <a:extLst>
              <a:ext uri="{FF2B5EF4-FFF2-40B4-BE49-F238E27FC236}">
                <a16:creationId xmlns:a16="http://schemas.microsoft.com/office/drawing/2014/main" id="{3FA0A100-D263-DE2D-302C-A38AF679C9AD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DE444377-4406-29DE-FA4F-47CC6783D48F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AEC00A47-738B-6341-1844-20E109C88A4D}"/>
              </a:ext>
            </a:extLst>
          </p:cNvPr>
          <p:cNvGrpSpPr/>
          <p:nvPr/>
        </p:nvGrpSpPr>
        <p:grpSpPr>
          <a:xfrm>
            <a:off x="123868" y="82833"/>
            <a:ext cx="616309" cy="700454"/>
            <a:chOff x="3741842" y="172833"/>
            <a:chExt cx="616309" cy="700454"/>
          </a:xfrm>
        </p:grpSpPr>
        <p:grpSp>
          <p:nvGrpSpPr>
            <p:cNvPr id="83" name="2级件：*须弥神之眼底框">
              <a:extLst>
                <a:ext uri="{FF2B5EF4-FFF2-40B4-BE49-F238E27FC236}">
                  <a16:creationId xmlns:a16="http://schemas.microsoft.com/office/drawing/2014/main" id="{B9754104-067E-C903-8955-9F06D2F6F00A}"/>
                </a:ext>
              </a:extLst>
            </p:cNvPr>
            <p:cNvGrpSpPr/>
            <p:nvPr/>
          </p:nvGrpSpPr>
          <p:grpSpPr>
            <a:xfrm>
              <a:off x="3741842" y="172833"/>
              <a:ext cx="616309" cy="700454"/>
              <a:chOff x="230928" y="573753"/>
              <a:chExt cx="4026958" cy="4576765"/>
            </a:xfr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effectLst>
              <a:glow rad="25400">
                <a:srgbClr val="D7D7D7">
                  <a:alpha val="10000"/>
                </a:srgbClr>
              </a:glow>
              <a:outerShdw blurRad="12700" sx="80000" sy="80000" algn="ct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brightRoom" dir="t"/>
            </a:scene3d>
          </p:grpSpPr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5A1CDFB4-90AE-C5CC-C331-539973A5C78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30928" y="573753"/>
                <a:ext cx="4026958" cy="4576765"/>
              </a:xfrm>
              <a:custGeom>
                <a:avLst/>
                <a:gdLst>
                  <a:gd name="connsiteX0" fmla="*/ 2013480 w 4026958"/>
                  <a:gd name="connsiteY0" fmla="*/ 4004008 h 4576766"/>
                  <a:gd name="connsiteX1" fmla="*/ 1923480 w 4026958"/>
                  <a:gd name="connsiteY1" fmla="*/ 4184008 h 4576766"/>
                  <a:gd name="connsiteX2" fmla="*/ 2013480 w 4026958"/>
                  <a:gd name="connsiteY2" fmla="*/ 4304008 h 4576766"/>
                  <a:gd name="connsiteX3" fmla="*/ 2103480 w 4026958"/>
                  <a:gd name="connsiteY3" fmla="*/ 4184008 h 4576766"/>
                  <a:gd name="connsiteX4" fmla="*/ 2602857 w 4026958"/>
                  <a:gd name="connsiteY4" fmla="*/ 3880309 h 4576766"/>
                  <a:gd name="connsiteX5" fmla="*/ 2627313 w 4026958"/>
                  <a:gd name="connsiteY5" fmla="*/ 3900487 h 4576766"/>
                  <a:gd name="connsiteX6" fmla="*/ 2732754 w 4026958"/>
                  <a:gd name="connsiteY6" fmla="*/ 4155045 h 4576766"/>
                  <a:gd name="connsiteX7" fmla="*/ 2704463 w 4026958"/>
                  <a:gd name="connsiteY7" fmla="*/ 4295174 h 4576766"/>
                  <a:gd name="connsiteX8" fmla="*/ 2673151 w 4026958"/>
                  <a:gd name="connsiteY8" fmla="*/ 4352862 h 4576766"/>
                  <a:gd name="connsiteX9" fmla="*/ 2639091 w 4026958"/>
                  <a:gd name="connsiteY9" fmla="*/ 4356295 h 4576766"/>
                  <a:gd name="connsiteX10" fmla="*/ 2331209 w 4026958"/>
                  <a:gd name="connsiteY10" fmla="*/ 4182969 h 4576766"/>
                  <a:gd name="connsiteX11" fmla="*/ 2321542 w 4026958"/>
                  <a:gd name="connsiteY11" fmla="*/ 4158346 h 4576766"/>
                  <a:gd name="connsiteX12" fmla="*/ 2344399 w 4026958"/>
                  <a:gd name="connsiteY12" fmla="*/ 4141103 h 4576766"/>
                  <a:gd name="connsiteX13" fmla="*/ 2395466 w 4026958"/>
                  <a:gd name="connsiteY13" fmla="*/ 4112796 h 4576766"/>
                  <a:gd name="connsiteX14" fmla="*/ 2455972 w 4026958"/>
                  <a:gd name="connsiteY14" fmla="*/ 4085285 h 4576766"/>
                  <a:gd name="connsiteX15" fmla="*/ 2527639 w 4026958"/>
                  <a:gd name="connsiteY15" fmla="*/ 4105246 h 4576766"/>
                  <a:gd name="connsiteX16" fmla="*/ 2553504 w 4026958"/>
                  <a:gd name="connsiteY16" fmla="*/ 4141719 h 4576766"/>
                  <a:gd name="connsiteX17" fmla="*/ 2555205 w 4026958"/>
                  <a:gd name="connsiteY17" fmla="*/ 4170911 h 4576766"/>
                  <a:gd name="connsiteX18" fmla="*/ 2515965 w 4026958"/>
                  <a:gd name="connsiteY18" fmla="*/ 4212625 h 4576766"/>
                  <a:gd name="connsiteX19" fmla="*/ 2505154 w 4026958"/>
                  <a:gd name="connsiteY19" fmla="*/ 4229290 h 4576766"/>
                  <a:gd name="connsiteX20" fmla="*/ 2505970 w 4026958"/>
                  <a:gd name="connsiteY20" fmla="*/ 4235745 h 4576766"/>
                  <a:gd name="connsiteX21" fmla="*/ 2531969 w 4026958"/>
                  <a:gd name="connsiteY21" fmla="*/ 4241799 h 4576766"/>
                  <a:gd name="connsiteX22" fmla="*/ 2580937 w 4026958"/>
                  <a:gd name="connsiteY22" fmla="*/ 4215745 h 4576766"/>
                  <a:gd name="connsiteX23" fmla="*/ 2599576 w 4026958"/>
                  <a:gd name="connsiteY23" fmla="*/ 4183984 h 4576766"/>
                  <a:gd name="connsiteX24" fmla="*/ 2553915 w 4026958"/>
                  <a:gd name="connsiteY24" fmla="*/ 4078879 h 4576766"/>
                  <a:gd name="connsiteX25" fmla="*/ 2470175 w 4026958"/>
                  <a:gd name="connsiteY25" fmla="*/ 4045144 h 4576766"/>
                  <a:gd name="connsiteX26" fmla="*/ 2374658 w 4026958"/>
                  <a:gd name="connsiteY26" fmla="*/ 4075486 h 4576766"/>
                  <a:gd name="connsiteX27" fmla="*/ 2307456 w 4026958"/>
                  <a:gd name="connsiteY27" fmla="*/ 4122466 h 4576766"/>
                  <a:gd name="connsiteX28" fmla="*/ 2286405 w 4026958"/>
                  <a:gd name="connsiteY28" fmla="*/ 4068848 h 4576766"/>
                  <a:gd name="connsiteX29" fmla="*/ 2279582 w 4026958"/>
                  <a:gd name="connsiteY29" fmla="*/ 4001166 h 4576766"/>
                  <a:gd name="connsiteX30" fmla="*/ 2314677 w 4026958"/>
                  <a:gd name="connsiteY30" fmla="*/ 4012060 h 4576766"/>
                  <a:gd name="connsiteX31" fmla="*/ 2369092 w 4026958"/>
                  <a:gd name="connsiteY31" fmla="*/ 4017545 h 4576766"/>
                  <a:gd name="connsiteX32" fmla="*/ 2592980 w 4026958"/>
                  <a:gd name="connsiteY32" fmla="*/ 3898505 h 4576766"/>
                  <a:gd name="connsiteX33" fmla="*/ 1424103 w 4026958"/>
                  <a:gd name="connsiteY33" fmla="*/ 3880309 h 4576766"/>
                  <a:gd name="connsiteX34" fmla="*/ 1433980 w 4026958"/>
                  <a:gd name="connsiteY34" fmla="*/ 3898505 h 4576766"/>
                  <a:gd name="connsiteX35" fmla="*/ 1657868 w 4026958"/>
                  <a:gd name="connsiteY35" fmla="*/ 4017545 h 4576766"/>
                  <a:gd name="connsiteX36" fmla="*/ 1712283 w 4026958"/>
                  <a:gd name="connsiteY36" fmla="*/ 4012060 h 4576766"/>
                  <a:gd name="connsiteX37" fmla="*/ 1747378 w 4026958"/>
                  <a:gd name="connsiteY37" fmla="*/ 4001166 h 4576766"/>
                  <a:gd name="connsiteX38" fmla="*/ 1740555 w 4026958"/>
                  <a:gd name="connsiteY38" fmla="*/ 4068848 h 4576766"/>
                  <a:gd name="connsiteX39" fmla="*/ 1719505 w 4026958"/>
                  <a:gd name="connsiteY39" fmla="*/ 4122466 h 4576766"/>
                  <a:gd name="connsiteX40" fmla="*/ 1652302 w 4026958"/>
                  <a:gd name="connsiteY40" fmla="*/ 4075486 h 4576766"/>
                  <a:gd name="connsiteX41" fmla="*/ 1556785 w 4026958"/>
                  <a:gd name="connsiteY41" fmla="*/ 4045144 h 4576766"/>
                  <a:gd name="connsiteX42" fmla="*/ 1473045 w 4026958"/>
                  <a:gd name="connsiteY42" fmla="*/ 4078879 h 4576766"/>
                  <a:gd name="connsiteX43" fmla="*/ 1427384 w 4026958"/>
                  <a:gd name="connsiteY43" fmla="*/ 4183984 h 4576766"/>
                  <a:gd name="connsiteX44" fmla="*/ 1446023 w 4026958"/>
                  <a:gd name="connsiteY44" fmla="*/ 4215745 h 4576766"/>
                  <a:gd name="connsiteX45" fmla="*/ 1494991 w 4026958"/>
                  <a:gd name="connsiteY45" fmla="*/ 4241799 h 4576766"/>
                  <a:gd name="connsiteX46" fmla="*/ 1520991 w 4026958"/>
                  <a:gd name="connsiteY46" fmla="*/ 4235745 h 4576766"/>
                  <a:gd name="connsiteX47" fmla="*/ 1521806 w 4026958"/>
                  <a:gd name="connsiteY47" fmla="*/ 4229290 h 4576766"/>
                  <a:gd name="connsiteX48" fmla="*/ 1510996 w 4026958"/>
                  <a:gd name="connsiteY48" fmla="*/ 4212625 h 4576766"/>
                  <a:gd name="connsiteX49" fmla="*/ 1471755 w 4026958"/>
                  <a:gd name="connsiteY49" fmla="*/ 4170911 h 4576766"/>
                  <a:gd name="connsiteX50" fmla="*/ 1473456 w 4026958"/>
                  <a:gd name="connsiteY50" fmla="*/ 4141719 h 4576766"/>
                  <a:gd name="connsiteX51" fmla="*/ 1499321 w 4026958"/>
                  <a:gd name="connsiteY51" fmla="*/ 4105246 h 4576766"/>
                  <a:gd name="connsiteX52" fmla="*/ 1570989 w 4026958"/>
                  <a:gd name="connsiteY52" fmla="*/ 4085285 h 4576766"/>
                  <a:gd name="connsiteX53" fmla="*/ 1631494 w 4026958"/>
                  <a:gd name="connsiteY53" fmla="*/ 4112796 h 4576766"/>
                  <a:gd name="connsiteX54" fmla="*/ 1682561 w 4026958"/>
                  <a:gd name="connsiteY54" fmla="*/ 4141103 h 4576766"/>
                  <a:gd name="connsiteX55" fmla="*/ 1705418 w 4026958"/>
                  <a:gd name="connsiteY55" fmla="*/ 4158346 h 4576766"/>
                  <a:gd name="connsiteX56" fmla="*/ 1695751 w 4026958"/>
                  <a:gd name="connsiteY56" fmla="*/ 4182969 h 4576766"/>
                  <a:gd name="connsiteX57" fmla="*/ 1387869 w 4026958"/>
                  <a:gd name="connsiteY57" fmla="*/ 4356295 h 4576766"/>
                  <a:gd name="connsiteX58" fmla="*/ 1353809 w 4026958"/>
                  <a:gd name="connsiteY58" fmla="*/ 4352862 h 4576766"/>
                  <a:gd name="connsiteX59" fmla="*/ 1322497 w 4026958"/>
                  <a:gd name="connsiteY59" fmla="*/ 4295174 h 4576766"/>
                  <a:gd name="connsiteX60" fmla="*/ 1294206 w 4026958"/>
                  <a:gd name="connsiteY60" fmla="*/ 4155045 h 4576766"/>
                  <a:gd name="connsiteX61" fmla="*/ 1399647 w 4026958"/>
                  <a:gd name="connsiteY61" fmla="*/ 3900487 h 4576766"/>
                  <a:gd name="connsiteX62" fmla="*/ 1840680 w 4026958"/>
                  <a:gd name="connsiteY62" fmla="*/ 3812479 h 4576766"/>
                  <a:gd name="connsiteX63" fmla="*/ 2013480 w 4026958"/>
                  <a:gd name="connsiteY63" fmla="*/ 3956479 h 4576766"/>
                  <a:gd name="connsiteX64" fmla="*/ 2186280 w 4026958"/>
                  <a:gd name="connsiteY64" fmla="*/ 3812479 h 4576766"/>
                  <a:gd name="connsiteX65" fmla="*/ 3465490 w 4026958"/>
                  <a:gd name="connsiteY65" fmla="*/ 3063269 h 4576766"/>
                  <a:gd name="connsiteX66" fmla="*/ 3429619 w 4026958"/>
                  <a:gd name="connsiteY66" fmla="*/ 3067420 h 4576766"/>
                  <a:gd name="connsiteX67" fmla="*/ 3402831 w 4026958"/>
                  <a:gd name="connsiteY67" fmla="*/ 3088728 h 4576766"/>
                  <a:gd name="connsiteX68" fmla="*/ 3404453 w 4026958"/>
                  <a:gd name="connsiteY68" fmla="*/ 3097049 h 4576766"/>
                  <a:gd name="connsiteX69" fmla="*/ 3426168 w 4026958"/>
                  <a:gd name="connsiteY69" fmla="*/ 3110443 h 4576766"/>
                  <a:gd name="connsiteX70" fmla="*/ 3494558 w 4026958"/>
                  <a:gd name="connsiteY70" fmla="*/ 3137433 h 4576766"/>
                  <a:gd name="connsiteX71" fmla="*/ 3508561 w 4026958"/>
                  <a:gd name="connsiteY71" fmla="*/ 3172137 h 4576766"/>
                  <a:gd name="connsiteX72" fmla="*/ 3498820 w 4026958"/>
                  <a:gd name="connsiteY72" fmla="*/ 3228756 h 4576766"/>
                  <a:gd name="connsiteX73" fmla="*/ 3426981 w 4026958"/>
                  <a:gd name="connsiteY73" fmla="*/ 3291261 h 4576766"/>
                  <a:gd name="connsiteX74" fmla="*/ 3341543 w 4026958"/>
                  <a:gd name="connsiteY74" fmla="*/ 3291261 h 4576766"/>
                  <a:gd name="connsiteX75" fmla="*/ 3267065 w 4026958"/>
                  <a:gd name="connsiteY75" fmla="*/ 3286593 h 4576766"/>
                  <a:gd name="connsiteX76" fmla="*/ 3261179 w 4026958"/>
                  <a:gd name="connsiteY76" fmla="*/ 3250471 h 4576766"/>
                  <a:gd name="connsiteX77" fmla="*/ 3236015 w 4026958"/>
                  <a:gd name="connsiteY77" fmla="*/ 3163004 h 4576766"/>
                  <a:gd name="connsiteX78" fmla="*/ 3200095 w 4026958"/>
                  <a:gd name="connsiteY78" fmla="*/ 3169700 h 4576766"/>
                  <a:gd name="connsiteX79" fmla="*/ 3149969 w 4026958"/>
                  <a:gd name="connsiteY79" fmla="*/ 3259805 h 4576766"/>
                  <a:gd name="connsiteX80" fmla="*/ 3094567 w 4026958"/>
                  <a:gd name="connsiteY80" fmla="*/ 3324137 h 4576766"/>
                  <a:gd name="connsiteX81" fmla="*/ 3036527 w 4026958"/>
                  <a:gd name="connsiteY81" fmla="*/ 3390296 h 4576766"/>
                  <a:gd name="connsiteX82" fmla="*/ 2987821 w 4026958"/>
                  <a:gd name="connsiteY82" fmla="*/ 3444074 h 4576766"/>
                  <a:gd name="connsiteX83" fmla="*/ 2956974 w 4026958"/>
                  <a:gd name="connsiteY83" fmla="*/ 3480400 h 4576766"/>
                  <a:gd name="connsiteX84" fmla="*/ 2981530 w 4026958"/>
                  <a:gd name="connsiteY84" fmla="*/ 3498056 h 4576766"/>
                  <a:gd name="connsiteX85" fmla="*/ 3039367 w 4026958"/>
                  <a:gd name="connsiteY85" fmla="*/ 3469035 h 4576766"/>
                  <a:gd name="connsiteX86" fmla="*/ 3145505 w 4026958"/>
                  <a:gd name="connsiteY86" fmla="*/ 3402065 h 4576766"/>
                  <a:gd name="connsiteX87" fmla="*/ 3189136 w 4026958"/>
                  <a:gd name="connsiteY87" fmla="*/ 3363913 h 4576766"/>
                  <a:gd name="connsiteX88" fmla="*/ 3244133 w 4026958"/>
                  <a:gd name="connsiteY88" fmla="*/ 3318861 h 4576766"/>
                  <a:gd name="connsiteX89" fmla="*/ 3338905 w 4026958"/>
                  <a:gd name="connsiteY89" fmla="*/ 3348287 h 4576766"/>
                  <a:gd name="connsiteX90" fmla="*/ 3464727 w 4026958"/>
                  <a:gd name="connsiteY90" fmla="*/ 3331443 h 4576766"/>
                  <a:gd name="connsiteX91" fmla="*/ 3542858 w 4026958"/>
                  <a:gd name="connsiteY91" fmla="*/ 3246411 h 4576766"/>
                  <a:gd name="connsiteX92" fmla="*/ 3539814 w 4026958"/>
                  <a:gd name="connsiteY92" fmla="*/ 3098064 h 4576766"/>
                  <a:gd name="connsiteX93" fmla="*/ 3500647 w 4026958"/>
                  <a:gd name="connsiteY93" fmla="*/ 3071479 h 4576766"/>
                  <a:gd name="connsiteX94" fmla="*/ 3465490 w 4026958"/>
                  <a:gd name="connsiteY94" fmla="*/ 3063269 h 4576766"/>
                  <a:gd name="connsiteX95" fmla="*/ 561470 w 4026958"/>
                  <a:gd name="connsiteY95" fmla="*/ 3063269 h 4576766"/>
                  <a:gd name="connsiteX96" fmla="*/ 526313 w 4026958"/>
                  <a:gd name="connsiteY96" fmla="*/ 3071479 h 4576766"/>
                  <a:gd name="connsiteX97" fmla="*/ 487146 w 4026958"/>
                  <a:gd name="connsiteY97" fmla="*/ 3098064 h 4576766"/>
                  <a:gd name="connsiteX98" fmla="*/ 484103 w 4026958"/>
                  <a:gd name="connsiteY98" fmla="*/ 3246411 h 4576766"/>
                  <a:gd name="connsiteX99" fmla="*/ 562234 w 4026958"/>
                  <a:gd name="connsiteY99" fmla="*/ 3331443 h 4576766"/>
                  <a:gd name="connsiteX100" fmla="*/ 688056 w 4026958"/>
                  <a:gd name="connsiteY100" fmla="*/ 3348287 h 4576766"/>
                  <a:gd name="connsiteX101" fmla="*/ 782828 w 4026958"/>
                  <a:gd name="connsiteY101" fmla="*/ 3318861 h 4576766"/>
                  <a:gd name="connsiteX102" fmla="*/ 837824 w 4026958"/>
                  <a:gd name="connsiteY102" fmla="*/ 3363913 h 4576766"/>
                  <a:gd name="connsiteX103" fmla="*/ 881455 w 4026958"/>
                  <a:gd name="connsiteY103" fmla="*/ 3402065 h 4576766"/>
                  <a:gd name="connsiteX104" fmla="*/ 987593 w 4026958"/>
                  <a:gd name="connsiteY104" fmla="*/ 3469035 h 4576766"/>
                  <a:gd name="connsiteX105" fmla="*/ 1045430 w 4026958"/>
                  <a:gd name="connsiteY105" fmla="*/ 3498056 h 4576766"/>
                  <a:gd name="connsiteX106" fmla="*/ 1069986 w 4026958"/>
                  <a:gd name="connsiteY106" fmla="*/ 3480400 h 4576766"/>
                  <a:gd name="connsiteX107" fmla="*/ 1039139 w 4026958"/>
                  <a:gd name="connsiteY107" fmla="*/ 3444074 h 4576766"/>
                  <a:gd name="connsiteX108" fmla="*/ 990433 w 4026958"/>
                  <a:gd name="connsiteY108" fmla="*/ 3390296 h 4576766"/>
                  <a:gd name="connsiteX109" fmla="*/ 932393 w 4026958"/>
                  <a:gd name="connsiteY109" fmla="*/ 3324137 h 4576766"/>
                  <a:gd name="connsiteX110" fmla="*/ 876991 w 4026958"/>
                  <a:gd name="connsiteY110" fmla="*/ 3259805 h 4576766"/>
                  <a:gd name="connsiteX111" fmla="*/ 826865 w 4026958"/>
                  <a:gd name="connsiteY111" fmla="*/ 3169700 h 4576766"/>
                  <a:gd name="connsiteX112" fmla="*/ 790945 w 4026958"/>
                  <a:gd name="connsiteY112" fmla="*/ 3163004 h 4576766"/>
                  <a:gd name="connsiteX113" fmla="*/ 765781 w 4026958"/>
                  <a:gd name="connsiteY113" fmla="*/ 3250471 h 4576766"/>
                  <a:gd name="connsiteX114" fmla="*/ 759896 w 4026958"/>
                  <a:gd name="connsiteY114" fmla="*/ 3286593 h 4576766"/>
                  <a:gd name="connsiteX115" fmla="*/ 685417 w 4026958"/>
                  <a:gd name="connsiteY115" fmla="*/ 3291261 h 4576766"/>
                  <a:gd name="connsiteX116" fmla="*/ 599980 w 4026958"/>
                  <a:gd name="connsiteY116" fmla="*/ 3291261 h 4576766"/>
                  <a:gd name="connsiteX117" fmla="*/ 528140 w 4026958"/>
                  <a:gd name="connsiteY117" fmla="*/ 3228756 h 4576766"/>
                  <a:gd name="connsiteX118" fmla="*/ 518399 w 4026958"/>
                  <a:gd name="connsiteY118" fmla="*/ 3172137 h 4576766"/>
                  <a:gd name="connsiteX119" fmla="*/ 532402 w 4026958"/>
                  <a:gd name="connsiteY119" fmla="*/ 3137433 h 4576766"/>
                  <a:gd name="connsiteX120" fmla="*/ 600792 w 4026958"/>
                  <a:gd name="connsiteY120" fmla="*/ 3110443 h 4576766"/>
                  <a:gd name="connsiteX121" fmla="*/ 622507 w 4026958"/>
                  <a:gd name="connsiteY121" fmla="*/ 3097049 h 4576766"/>
                  <a:gd name="connsiteX122" fmla="*/ 624130 w 4026958"/>
                  <a:gd name="connsiteY122" fmla="*/ 3088728 h 4576766"/>
                  <a:gd name="connsiteX123" fmla="*/ 597341 w 4026958"/>
                  <a:gd name="connsiteY123" fmla="*/ 3067420 h 4576766"/>
                  <a:gd name="connsiteX124" fmla="*/ 561470 w 4026958"/>
                  <a:gd name="connsiteY124" fmla="*/ 3063269 h 4576766"/>
                  <a:gd name="connsiteX125" fmla="*/ 2001097 w 4026958"/>
                  <a:gd name="connsiteY125" fmla="*/ 809999 h 4576766"/>
                  <a:gd name="connsiteX126" fmla="*/ 1905651 w 4026958"/>
                  <a:gd name="connsiteY126" fmla="*/ 905445 h 4576766"/>
                  <a:gd name="connsiteX127" fmla="*/ 2013480 w 4026958"/>
                  <a:gd name="connsiteY127" fmla="*/ 900000 h 4576766"/>
                  <a:gd name="connsiteX128" fmla="*/ 2095226 w 4026958"/>
                  <a:gd name="connsiteY128" fmla="*/ 904128 h 4576766"/>
                  <a:gd name="connsiteX129" fmla="*/ 2013480 w 4026958"/>
                  <a:gd name="connsiteY129" fmla="*/ 384065 h 4576766"/>
                  <a:gd name="connsiteX130" fmla="*/ 1318566 w 4026958"/>
                  <a:gd name="connsiteY130" fmla="*/ 1078979 h 4576766"/>
                  <a:gd name="connsiteX131" fmla="*/ 1327091 w 4026958"/>
                  <a:gd name="connsiteY131" fmla="*/ 1073800 h 4576766"/>
                  <a:gd name="connsiteX132" fmla="*/ 1585268 w 4026958"/>
                  <a:gd name="connsiteY132" fmla="*/ 964740 h 4576766"/>
                  <a:gd name="connsiteX133" fmla="*/ 1622337 w 4026958"/>
                  <a:gd name="connsiteY133" fmla="*/ 955208 h 4576766"/>
                  <a:gd name="connsiteX134" fmla="*/ 2013480 w 4026958"/>
                  <a:gd name="connsiteY134" fmla="*/ 564065 h 4576766"/>
                  <a:gd name="connsiteX135" fmla="*/ 2404623 w 4026958"/>
                  <a:gd name="connsiteY135" fmla="*/ 955208 h 4576766"/>
                  <a:gd name="connsiteX136" fmla="*/ 2441692 w 4026958"/>
                  <a:gd name="connsiteY136" fmla="*/ 964740 h 4576766"/>
                  <a:gd name="connsiteX137" fmla="*/ 2699870 w 4026958"/>
                  <a:gd name="connsiteY137" fmla="*/ 1073800 h 4576766"/>
                  <a:gd name="connsiteX138" fmla="*/ 2708394 w 4026958"/>
                  <a:gd name="connsiteY138" fmla="*/ 1078979 h 4576766"/>
                  <a:gd name="connsiteX139" fmla="*/ 2013480 w 4026958"/>
                  <a:gd name="connsiteY139" fmla="*/ 0 h 4576766"/>
                  <a:gd name="connsiteX140" fmla="*/ 2876018 w 4026958"/>
                  <a:gd name="connsiteY140" fmla="*/ 931987 h 4576766"/>
                  <a:gd name="connsiteX141" fmla="*/ 3556179 w 4026958"/>
                  <a:gd name="connsiteY141" fmla="*/ 2223042 h 4576766"/>
                  <a:gd name="connsiteX142" fmla="*/ 3449172 w 4026958"/>
                  <a:gd name="connsiteY142" fmla="*/ 2793940 h 4576766"/>
                  <a:gd name="connsiteX143" fmla="*/ 3406895 w 4026958"/>
                  <a:gd name="connsiteY143" fmla="*/ 2889110 h 4576766"/>
                  <a:gd name="connsiteX144" fmla="*/ 3520608 w 4026958"/>
                  <a:gd name="connsiteY144" fmla="*/ 2889110 h 4576766"/>
                  <a:gd name="connsiteX145" fmla="*/ 3597819 w 4026958"/>
                  <a:gd name="connsiteY145" fmla="*/ 2825405 h 4576766"/>
                  <a:gd name="connsiteX146" fmla="*/ 4000378 w 4026958"/>
                  <a:gd name="connsiteY146" fmla="*/ 2702440 h 4576766"/>
                  <a:gd name="connsiteX147" fmla="*/ 4026958 w 4026958"/>
                  <a:gd name="connsiteY147" fmla="*/ 2703782 h 4576766"/>
                  <a:gd name="connsiteX148" fmla="*/ 4007578 w 4026958"/>
                  <a:gd name="connsiteY148" fmla="*/ 2744012 h 4576766"/>
                  <a:gd name="connsiteX149" fmla="*/ 2817241 w 4026958"/>
                  <a:gd name="connsiteY149" fmla="*/ 3920079 h 4576766"/>
                  <a:gd name="connsiteX150" fmla="*/ 2717533 w 4026958"/>
                  <a:gd name="connsiteY150" fmla="*/ 3967368 h 4576766"/>
                  <a:gd name="connsiteX151" fmla="*/ 2689281 w 4026958"/>
                  <a:gd name="connsiteY151" fmla="*/ 3830848 h 4576766"/>
                  <a:gd name="connsiteX152" fmla="*/ 2654761 w 4026958"/>
                  <a:gd name="connsiteY152" fmla="*/ 3725006 h 4576766"/>
                  <a:gd name="connsiteX153" fmla="*/ 2623940 w 4026958"/>
                  <a:gd name="connsiteY153" fmla="*/ 3651916 h 4576766"/>
                  <a:gd name="connsiteX154" fmla="*/ 2587893 w 4026958"/>
                  <a:gd name="connsiteY154" fmla="*/ 3668494 h 4576766"/>
                  <a:gd name="connsiteX155" fmla="*/ 2519559 w 4026958"/>
                  <a:gd name="connsiteY155" fmla="*/ 3690747 h 4576766"/>
                  <a:gd name="connsiteX156" fmla="*/ 2167261 w 4026958"/>
                  <a:gd name="connsiteY156" fmla="*/ 3984328 h 4576766"/>
                  <a:gd name="connsiteX157" fmla="*/ 2283480 w 4026958"/>
                  <a:gd name="connsiteY157" fmla="*/ 4216766 h 4576766"/>
                  <a:gd name="connsiteX158" fmla="*/ 2013480 w 4026958"/>
                  <a:gd name="connsiteY158" fmla="*/ 4576766 h 4576766"/>
                  <a:gd name="connsiteX159" fmla="*/ 1743480 w 4026958"/>
                  <a:gd name="connsiteY159" fmla="*/ 4216766 h 4576766"/>
                  <a:gd name="connsiteX160" fmla="*/ 1859699 w 4026958"/>
                  <a:gd name="connsiteY160" fmla="*/ 3984328 h 4576766"/>
                  <a:gd name="connsiteX161" fmla="*/ 1507402 w 4026958"/>
                  <a:gd name="connsiteY161" fmla="*/ 3690747 h 4576766"/>
                  <a:gd name="connsiteX162" fmla="*/ 1439067 w 4026958"/>
                  <a:gd name="connsiteY162" fmla="*/ 3668494 h 4576766"/>
                  <a:gd name="connsiteX163" fmla="*/ 1403019 w 4026958"/>
                  <a:gd name="connsiteY163" fmla="*/ 3651916 h 4576766"/>
                  <a:gd name="connsiteX164" fmla="*/ 1372198 w 4026958"/>
                  <a:gd name="connsiteY164" fmla="*/ 3725006 h 4576766"/>
                  <a:gd name="connsiteX165" fmla="*/ 1337677 w 4026958"/>
                  <a:gd name="connsiteY165" fmla="*/ 3830848 h 4576766"/>
                  <a:gd name="connsiteX166" fmla="*/ 1309425 w 4026958"/>
                  <a:gd name="connsiteY166" fmla="*/ 3967368 h 4576766"/>
                  <a:gd name="connsiteX167" fmla="*/ 1209717 w 4026958"/>
                  <a:gd name="connsiteY167" fmla="*/ 3920079 h 4576766"/>
                  <a:gd name="connsiteX168" fmla="*/ 19380 w 4026958"/>
                  <a:gd name="connsiteY168" fmla="*/ 2744012 h 4576766"/>
                  <a:gd name="connsiteX169" fmla="*/ 0 w 4026958"/>
                  <a:gd name="connsiteY169" fmla="*/ 2703782 h 4576766"/>
                  <a:gd name="connsiteX170" fmla="*/ 26580 w 4026958"/>
                  <a:gd name="connsiteY170" fmla="*/ 2702440 h 4576766"/>
                  <a:gd name="connsiteX171" fmla="*/ 429139 w 4026958"/>
                  <a:gd name="connsiteY171" fmla="*/ 2825405 h 4576766"/>
                  <a:gd name="connsiteX172" fmla="*/ 506350 w 4026958"/>
                  <a:gd name="connsiteY172" fmla="*/ 2889110 h 4576766"/>
                  <a:gd name="connsiteX173" fmla="*/ 620065 w 4026958"/>
                  <a:gd name="connsiteY173" fmla="*/ 2889110 h 4576766"/>
                  <a:gd name="connsiteX174" fmla="*/ 577788 w 4026958"/>
                  <a:gd name="connsiteY174" fmla="*/ 2793940 h 4576766"/>
                  <a:gd name="connsiteX175" fmla="*/ 470781 w 4026958"/>
                  <a:gd name="connsiteY175" fmla="*/ 2223042 h 4576766"/>
                  <a:gd name="connsiteX176" fmla="*/ 1150942 w 4026958"/>
                  <a:gd name="connsiteY176" fmla="*/ 931987 h 4576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</a:cxnLst>
                <a:rect l="l" t="t" r="r" b="b"/>
                <a:pathLst>
                  <a:path w="4026958" h="4576766">
                    <a:moveTo>
                      <a:pt x="2013480" y="4004008"/>
                    </a:moveTo>
                    <a:lnTo>
                      <a:pt x="1923480" y="4184008"/>
                    </a:lnTo>
                    <a:lnTo>
                      <a:pt x="2013480" y="4304008"/>
                    </a:lnTo>
                    <a:lnTo>
                      <a:pt x="2103480" y="4184008"/>
                    </a:lnTo>
                    <a:close/>
                    <a:moveTo>
                      <a:pt x="2602857" y="3880309"/>
                    </a:moveTo>
                    <a:lnTo>
                      <a:pt x="2627313" y="3900487"/>
                    </a:lnTo>
                    <a:cubicBezTo>
                      <a:pt x="2692460" y="3965634"/>
                      <a:pt x="2732754" y="4055634"/>
                      <a:pt x="2732754" y="4155045"/>
                    </a:cubicBezTo>
                    <a:cubicBezTo>
                      <a:pt x="2732754" y="4204751"/>
                      <a:pt x="2722680" y="4252104"/>
                      <a:pt x="2704463" y="4295174"/>
                    </a:cubicBezTo>
                    <a:lnTo>
                      <a:pt x="2673151" y="4352862"/>
                    </a:lnTo>
                    <a:lnTo>
                      <a:pt x="2639091" y="4356295"/>
                    </a:lnTo>
                    <a:cubicBezTo>
                      <a:pt x="2508614" y="4356295"/>
                      <a:pt x="2394348" y="4286882"/>
                      <a:pt x="2331209" y="4182969"/>
                    </a:cubicBezTo>
                    <a:lnTo>
                      <a:pt x="2321542" y="4158346"/>
                    </a:lnTo>
                    <a:lnTo>
                      <a:pt x="2344399" y="4141103"/>
                    </a:lnTo>
                    <a:cubicBezTo>
                      <a:pt x="2360516" y="4130125"/>
                      <a:pt x="2377619" y="4120635"/>
                      <a:pt x="2395466" y="4112796"/>
                    </a:cubicBezTo>
                    <a:cubicBezTo>
                      <a:pt x="2439357" y="4095332"/>
                      <a:pt x="2435239" y="4087904"/>
                      <a:pt x="2455972" y="4085285"/>
                    </a:cubicBezTo>
                    <a:cubicBezTo>
                      <a:pt x="2481533" y="4082514"/>
                      <a:pt x="2507189" y="4089646"/>
                      <a:pt x="2527639" y="4105246"/>
                    </a:cubicBezTo>
                    <a:cubicBezTo>
                      <a:pt x="2539756" y="4114505"/>
                      <a:pt x="2548794" y="4127213"/>
                      <a:pt x="2553504" y="4141719"/>
                    </a:cubicBezTo>
                    <a:cubicBezTo>
                      <a:pt x="2557107" y="4151039"/>
                      <a:pt x="2557698" y="4161236"/>
                      <a:pt x="2555205" y="4170911"/>
                    </a:cubicBezTo>
                    <a:cubicBezTo>
                      <a:pt x="2545999" y="4188009"/>
                      <a:pt x="2532477" y="4202394"/>
                      <a:pt x="2515965" y="4212625"/>
                    </a:cubicBezTo>
                    <a:cubicBezTo>
                      <a:pt x="2510072" y="4216311"/>
                      <a:pt x="2506113" y="4222412"/>
                      <a:pt x="2505154" y="4229290"/>
                    </a:cubicBezTo>
                    <a:cubicBezTo>
                      <a:pt x="2504735" y="4231468"/>
                      <a:pt x="2505022" y="4233739"/>
                      <a:pt x="2505970" y="4235745"/>
                    </a:cubicBezTo>
                    <a:cubicBezTo>
                      <a:pt x="2510650" y="4244491"/>
                      <a:pt x="2527078" y="4242417"/>
                      <a:pt x="2531969" y="4241799"/>
                    </a:cubicBezTo>
                    <a:cubicBezTo>
                      <a:pt x="2550784" y="4238966"/>
                      <a:pt x="2568064" y="4229771"/>
                      <a:pt x="2580937" y="4215745"/>
                    </a:cubicBezTo>
                    <a:cubicBezTo>
                      <a:pt x="2589493" y="4206717"/>
                      <a:pt x="2595869" y="4195857"/>
                      <a:pt x="2599576" y="4183984"/>
                    </a:cubicBezTo>
                    <a:cubicBezTo>
                      <a:pt x="2614744" y="4132594"/>
                      <a:pt x="2555630" y="4081443"/>
                      <a:pt x="2553915" y="4078879"/>
                    </a:cubicBezTo>
                    <a:cubicBezTo>
                      <a:pt x="2530452" y="4058772"/>
                      <a:pt x="2501038" y="4046908"/>
                      <a:pt x="2470175" y="4045144"/>
                    </a:cubicBezTo>
                    <a:cubicBezTo>
                      <a:pt x="2433936" y="4042963"/>
                      <a:pt x="2408356" y="4057521"/>
                      <a:pt x="2374658" y="4075486"/>
                    </a:cubicBezTo>
                    <a:lnTo>
                      <a:pt x="2307456" y="4122466"/>
                    </a:lnTo>
                    <a:lnTo>
                      <a:pt x="2286405" y="4068848"/>
                    </a:lnTo>
                    <a:lnTo>
                      <a:pt x="2279582" y="4001166"/>
                    </a:lnTo>
                    <a:lnTo>
                      <a:pt x="2314677" y="4012060"/>
                    </a:lnTo>
                    <a:cubicBezTo>
                      <a:pt x="2332254" y="4015656"/>
                      <a:pt x="2350452" y="4017545"/>
                      <a:pt x="2369092" y="4017545"/>
                    </a:cubicBezTo>
                    <a:cubicBezTo>
                      <a:pt x="2462290" y="4017545"/>
                      <a:pt x="2544459" y="3970325"/>
                      <a:pt x="2592980" y="3898505"/>
                    </a:cubicBezTo>
                    <a:close/>
                    <a:moveTo>
                      <a:pt x="1424103" y="3880309"/>
                    </a:moveTo>
                    <a:lnTo>
                      <a:pt x="1433980" y="3898505"/>
                    </a:lnTo>
                    <a:cubicBezTo>
                      <a:pt x="1482501" y="3970325"/>
                      <a:pt x="1564670" y="4017545"/>
                      <a:pt x="1657868" y="4017545"/>
                    </a:cubicBezTo>
                    <a:cubicBezTo>
                      <a:pt x="1676508" y="4017545"/>
                      <a:pt x="1694706" y="4015656"/>
                      <a:pt x="1712283" y="4012060"/>
                    </a:cubicBezTo>
                    <a:lnTo>
                      <a:pt x="1747378" y="4001166"/>
                    </a:lnTo>
                    <a:lnTo>
                      <a:pt x="1740555" y="4068848"/>
                    </a:lnTo>
                    <a:lnTo>
                      <a:pt x="1719505" y="4122466"/>
                    </a:lnTo>
                    <a:lnTo>
                      <a:pt x="1652302" y="4075486"/>
                    </a:lnTo>
                    <a:cubicBezTo>
                      <a:pt x="1618605" y="4057521"/>
                      <a:pt x="1593024" y="4042963"/>
                      <a:pt x="1556785" y="4045144"/>
                    </a:cubicBezTo>
                    <a:cubicBezTo>
                      <a:pt x="1525922" y="4046908"/>
                      <a:pt x="1496508" y="4058772"/>
                      <a:pt x="1473045" y="4078879"/>
                    </a:cubicBezTo>
                    <a:cubicBezTo>
                      <a:pt x="1471330" y="4081443"/>
                      <a:pt x="1412216" y="4132594"/>
                      <a:pt x="1427384" y="4183984"/>
                    </a:cubicBezTo>
                    <a:cubicBezTo>
                      <a:pt x="1431091" y="4195857"/>
                      <a:pt x="1437467" y="4206717"/>
                      <a:pt x="1446023" y="4215745"/>
                    </a:cubicBezTo>
                    <a:cubicBezTo>
                      <a:pt x="1458896" y="4229771"/>
                      <a:pt x="1476176" y="4238966"/>
                      <a:pt x="1494991" y="4241799"/>
                    </a:cubicBezTo>
                    <a:cubicBezTo>
                      <a:pt x="1499882" y="4242417"/>
                      <a:pt x="1516311" y="4244491"/>
                      <a:pt x="1520991" y="4235745"/>
                    </a:cubicBezTo>
                    <a:cubicBezTo>
                      <a:pt x="1521939" y="4233739"/>
                      <a:pt x="1522225" y="4231468"/>
                      <a:pt x="1521806" y="4229290"/>
                    </a:cubicBezTo>
                    <a:cubicBezTo>
                      <a:pt x="1520847" y="4222412"/>
                      <a:pt x="1516888" y="4216311"/>
                      <a:pt x="1510996" y="4212625"/>
                    </a:cubicBezTo>
                    <a:cubicBezTo>
                      <a:pt x="1494483" y="4202394"/>
                      <a:pt x="1480961" y="4188009"/>
                      <a:pt x="1471755" y="4170911"/>
                    </a:cubicBezTo>
                    <a:cubicBezTo>
                      <a:pt x="1469262" y="4161236"/>
                      <a:pt x="1469853" y="4151039"/>
                      <a:pt x="1473456" y="4141719"/>
                    </a:cubicBezTo>
                    <a:cubicBezTo>
                      <a:pt x="1478167" y="4127213"/>
                      <a:pt x="1487204" y="4114505"/>
                      <a:pt x="1499321" y="4105246"/>
                    </a:cubicBezTo>
                    <a:cubicBezTo>
                      <a:pt x="1519771" y="4089646"/>
                      <a:pt x="1545427" y="4082514"/>
                      <a:pt x="1570989" y="4085285"/>
                    </a:cubicBezTo>
                    <a:cubicBezTo>
                      <a:pt x="1591721" y="4087904"/>
                      <a:pt x="1587604" y="4095332"/>
                      <a:pt x="1631494" y="4112796"/>
                    </a:cubicBezTo>
                    <a:cubicBezTo>
                      <a:pt x="1649341" y="4120635"/>
                      <a:pt x="1666444" y="4130125"/>
                      <a:pt x="1682561" y="4141103"/>
                    </a:cubicBezTo>
                    <a:lnTo>
                      <a:pt x="1705418" y="4158346"/>
                    </a:lnTo>
                    <a:lnTo>
                      <a:pt x="1695751" y="4182969"/>
                    </a:lnTo>
                    <a:cubicBezTo>
                      <a:pt x="1632612" y="4286882"/>
                      <a:pt x="1518347" y="4356295"/>
                      <a:pt x="1387869" y="4356295"/>
                    </a:cubicBezTo>
                    <a:lnTo>
                      <a:pt x="1353809" y="4352862"/>
                    </a:lnTo>
                    <a:lnTo>
                      <a:pt x="1322497" y="4295174"/>
                    </a:lnTo>
                    <a:cubicBezTo>
                      <a:pt x="1304280" y="4252104"/>
                      <a:pt x="1294206" y="4204751"/>
                      <a:pt x="1294206" y="4155045"/>
                    </a:cubicBezTo>
                    <a:cubicBezTo>
                      <a:pt x="1294206" y="4055634"/>
                      <a:pt x="1334500" y="3965634"/>
                      <a:pt x="1399647" y="3900487"/>
                    </a:cubicBezTo>
                    <a:close/>
                    <a:moveTo>
                      <a:pt x="1840680" y="3812479"/>
                    </a:moveTo>
                    <a:lnTo>
                      <a:pt x="2013480" y="3956479"/>
                    </a:lnTo>
                    <a:lnTo>
                      <a:pt x="2186280" y="3812479"/>
                    </a:lnTo>
                    <a:close/>
                    <a:moveTo>
                      <a:pt x="3465490" y="3063269"/>
                    </a:moveTo>
                    <a:cubicBezTo>
                      <a:pt x="3453474" y="3062584"/>
                      <a:pt x="3441338" y="3063960"/>
                      <a:pt x="3429619" y="3067420"/>
                    </a:cubicBezTo>
                    <a:cubicBezTo>
                      <a:pt x="3423732" y="3069651"/>
                      <a:pt x="3403642" y="3076349"/>
                      <a:pt x="3402831" y="3088728"/>
                    </a:cubicBezTo>
                    <a:cubicBezTo>
                      <a:pt x="3402567" y="3091589"/>
                      <a:pt x="3403134" y="3094491"/>
                      <a:pt x="3404453" y="3097049"/>
                    </a:cubicBezTo>
                    <a:cubicBezTo>
                      <a:pt x="3409446" y="3104415"/>
                      <a:pt x="3417340" y="3109286"/>
                      <a:pt x="3426168" y="3110443"/>
                    </a:cubicBezTo>
                    <a:cubicBezTo>
                      <a:pt x="3456204" y="3117546"/>
                      <a:pt x="3480758" y="3123228"/>
                      <a:pt x="3494558" y="3137433"/>
                    </a:cubicBezTo>
                    <a:cubicBezTo>
                      <a:pt x="3502758" y="3147235"/>
                      <a:pt x="3507648" y="3159391"/>
                      <a:pt x="3508561" y="3172137"/>
                    </a:cubicBezTo>
                    <a:cubicBezTo>
                      <a:pt x="3511138" y="3191557"/>
                      <a:pt x="3507729" y="3211304"/>
                      <a:pt x="3498820" y="3228756"/>
                    </a:cubicBezTo>
                    <a:cubicBezTo>
                      <a:pt x="3483823" y="3258060"/>
                      <a:pt x="3458090" y="3280445"/>
                      <a:pt x="3426981" y="3291261"/>
                    </a:cubicBezTo>
                    <a:cubicBezTo>
                      <a:pt x="3401410" y="3299175"/>
                      <a:pt x="3402221" y="3288826"/>
                      <a:pt x="3341543" y="3291261"/>
                    </a:cubicBezTo>
                    <a:cubicBezTo>
                      <a:pt x="3298317" y="3293290"/>
                      <a:pt x="3278429" y="3299581"/>
                      <a:pt x="3267065" y="3286593"/>
                    </a:cubicBezTo>
                    <a:cubicBezTo>
                      <a:pt x="3260977" y="3279897"/>
                      <a:pt x="3262803" y="3273606"/>
                      <a:pt x="3261179" y="3250471"/>
                    </a:cubicBezTo>
                    <a:cubicBezTo>
                      <a:pt x="3258946" y="3215971"/>
                      <a:pt x="3256512" y="3171933"/>
                      <a:pt x="3236015" y="3163004"/>
                    </a:cubicBezTo>
                    <a:cubicBezTo>
                      <a:pt x="3223636" y="3159797"/>
                      <a:pt x="3210485" y="3162233"/>
                      <a:pt x="3200095" y="3169700"/>
                    </a:cubicBezTo>
                    <a:cubicBezTo>
                      <a:pt x="3171074" y="3186951"/>
                      <a:pt x="3176554" y="3215564"/>
                      <a:pt x="3149969" y="3259805"/>
                    </a:cubicBezTo>
                    <a:cubicBezTo>
                      <a:pt x="3148548" y="3262038"/>
                      <a:pt x="3129675" y="3282737"/>
                      <a:pt x="3094567" y="3324137"/>
                    </a:cubicBezTo>
                    <a:cubicBezTo>
                      <a:pt x="3045455" y="3380351"/>
                      <a:pt x="3042818" y="3383395"/>
                      <a:pt x="3036527" y="3390296"/>
                    </a:cubicBezTo>
                    <a:cubicBezTo>
                      <a:pt x="3021205" y="3409026"/>
                      <a:pt x="3004949" y="3426987"/>
                      <a:pt x="2987821" y="3444074"/>
                    </a:cubicBezTo>
                    <a:cubicBezTo>
                      <a:pt x="2968948" y="3460918"/>
                      <a:pt x="2954945" y="3469644"/>
                      <a:pt x="2956974" y="3480400"/>
                    </a:cubicBezTo>
                    <a:cubicBezTo>
                      <a:pt x="2959004" y="3491155"/>
                      <a:pt x="2970977" y="3496432"/>
                      <a:pt x="2981530" y="3498056"/>
                    </a:cubicBezTo>
                    <a:cubicBezTo>
                      <a:pt x="3001824" y="3501099"/>
                      <a:pt x="3014812" y="3487300"/>
                      <a:pt x="3039367" y="3469035"/>
                    </a:cubicBezTo>
                    <a:cubicBezTo>
                      <a:pt x="3090914" y="3430477"/>
                      <a:pt x="3097814" y="3440827"/>
                      <a:pt x="3145505" y="3402065"/>
                    </a:cubicBezTo>
                    <a:cubicBezTo>
                      <a:pt x="3160319" y="3389889"/>
                      <a:pt x="3158695" y="3389686"/>
                      <a:pt x="3189136" y="3363913"/>
                    </a:cubicBezTo>
                    <a:cubicBezTo>
                      <a:pt x="3212068" y="3343619"/>
                      <a:pt x="3231144" y="3329008"/>
                      <a:pt x="3244133" y="3318861"/>
                    </a:cubicBezTo>
                    <a:cubicBezTo>
                      <a:pt x="3273579" y="3334568"/>
                      <a:pt x="3305745" y="3344553"/>
                      <a:pt x="3338905" y="3348287"/>
                    </a:cubicBezTo>
                    <a:cubicBezTo>
                      <a:pt x="3381562" y="3356283"/>
                      <a:pt x="3425661" y="3350377"/>
                      <a:pt x="3464727" y="3331443"/>
                    </a:cubicBezTo>
                    <a:cubicBezTo>
                      <a:pt x="3499287" y="3312285"/>
                      <a:pt x="3526704" y="3282454"/>
                      <a:pt x="3542858" y="3246411"/>
                    </a:cubicBezTo>
                    <a:cubicBezTo>
                      <a:pt x="3545292" y="3241338"/>
                      <a:pt x="3585069" y="3149406"/>
                      <a:pt x="3539814" y="3098064"/>
                    </a:cubicBezTo>
                    <a:cubicBezTo>
                      <a:pt x="3528997" y="3086293"/>
                      <a:pt x="3515583" y="3077201"/>
                      <a:pt x="3500647" y="3071479"/>
                    </a:cubicBezTo>
                    <a:cubicBezTo>
                      <a:pt x="3489404" y="3066699"/>
                      <a:pt x="3477506" y="3063955"/>
                      <a:pt x="3465490" y="3063269"/>
                    </a:cubicBezTo>
                    <a:close/>
                    <a:moveTo>
                      <a:pt x="561470" y="3063269"/>
                    </a:moveTo>
                    <a:cubicBezTo>
                      <a:pt x="549454" y="3063955"/>
                      <a:pt x="537556" y="3066699"/>
                      <a:pt x="526313" y="3071479"/>
                    </a:cubicBezTo>
                    <a:cubicBezTo>
                      <a:pt x="511377" y="3077201"/>
                      <a:pt x="497963" y="3086293"/>
                      <a:pt x="487146" y="3098064"/>
                    </a:cubicBezTo>
                    <a:cubicBezTo>
                      <a:pt x="441891" y="3149406"/>
                      <a:pt x="481668" y="3241338"/>
                      <a:pt x="484103" y="3246411"/>
                    </a:cubicBezTo>
                    <a:cubicBezTo>
                      <a:pt x="500256" y="3282454"/>
                      <a:pt x="527673" y="3312285"/>
                      <a:pt x="562234" y="3331443"/>
                    </a:cubicBezTo>
                    <a:cubicBezTo>
                      <a:pt x="601299" y="3350377"/>
                      <a:pt x="645398" y="3356283"/>
                      <a:pt x="688056" y="3348287"/>
                    </a:cubicBezTo>
                    <a:cubicBezTo>
                      <a:pt x="721215" y="3344553"/>
                      <a:pt x="753382" y="3334568"/>
                      <a:pt x="782828" y="3318861"/>
                    </a:cubicBezTo>
                    <a:cubicBezTo>
                      <a:pt x="795816" y="3329008"/>
                      <a:pt x="814892" y="3343619"/>
                      <a:pt x="837824" y="3363913"/>
                    </a:cubicBezTo>
                    <a:cubicBezTo>
                      <a:pt x="868265" y="3389686"/>
                      <a:pt x="866642" y="3389889"/>
                      <a:pt x="881455" y="3402065"/>
                    </a:cubicBezTo>
                    <a:cubicBezTo>
                      <a:pt x="929147" y="3440827"/>
                      <a:pt x="936046" y="3430477"/>
                      <a:pt x="987593" y="3469035"/>
                    </a:cubicBezTo>
                    <a:cubicBezTo>
                      <a:pt x="1012148" y="3487300"/>
                      <a:pt x="1025136" y="3501099"/>
                      <a:pt x="1045430" y="3498056"/>
                    </a:cubicBezTo>
                    <a:cubicBezTo>
                      <a:pt x="1055984" y="3496432"/>
                      <a:pt x="1067956" y="3491155"/>
                      <a:pt x="1069986" y="3480400"/>
                    </a:cubicBezTo>
                    <a:cubicBezTo>
                      <a:pt x="1072015" y="3469644"/>
                      <a:pt x="1058012" y="3460918"/>
                      <a:pt x="1039139" y="3444074"/>
                    </a:cubicBezTo>
                    <a:cubicBezTo>
                      <a:pt x="1022011" y="3426987"/>
                      <a:pt x="1005755" y="3409026"/>
                      <a:pt x="990433" y="3390296"/>
                    </a:cubicBezTo>
                    <a:cubicBezTo>
                      <a:pt x="984142" y="3383395"/>
                      <a:pt x="981505" y="3380351"/>
                      <a:pt x="932393" y="3324137"/>
                    </a:cubicBezTo>
                    <a:cubicBezTo>
                      <a:pt x="897285" y="3282737"/>
                      <a:pt x="878412" y="3262038"/>
                      <a:pt x="876991" y="3259805"/>
                    </a:cubicBezTo>
                    <a:cubicBezTo>
                      <a:pt x="850406" y="3215564"/>
                      <a:pt x="855886" y="3186951"/>
                      <a:pt x="826865" y="3169700"/>
                    </a:cubicBezTo>
                    <a:cubicBezTo>
                      <a:pt x="816475" y="3162233"/>
                      <a:pt x="803325" y="3159797"/>
                      <a:pt x="790945" y="3163004"/>
                    </a:cubicBezTo>
                    <a:cubicBezTo>
                      <a:pt x="770449" y="3171933"/>
                      <a:pt x="768014" y="3215971"/>
                      <a:pt x="765781" y="3250471"/>
                    </a:cubicBezTo>
                    <a:cubicBezTo>
                      <a:pt x="764158" y="3273606"/>
                      <a:pt x="765984" y="3279897"/>
                      <a:pt x="759896" y="3286593"/>
                    </a:cubicBezTo>
                    <a:cubicBezTo>
                      <a:pt x="748531" y="3299581"/>
                      <a:pt x="728643" y="3293290"/>
                      <a:pt x="685417" y="3291261"/>
                    </a:cubicBezTo>
                    <a:cubicBezTo>
                      <a:pt x="624739" y="3288826"/>
                      <a:pt x="625550" y="3299175"/>
                      <a:pt x="599980" y="3291261"/>
                    </a:cubicBezTo>
                    <a:cubicBezTo>
                      <a:pt x="568870" y="3280445"/>
                      <a:pt x="543138" y="3258060"/>
                      <a:pt x="528140" y="3228756"/>
                    </a:cubicBezTo>
                    <a:cubicBezTo>
                      <a:pt x="519231" y="3211304"/>
                      <a:pt x="515822" y="3191557"/>
                      <a:pt x="518399" y="3172137"/>
                    </a:cubicBezTo>
                    <a:cubicBezTo>
                      <a:pt x="519312" y="3159391"/>
                      <a:pt x="524203" y="3147235"/>
                      <a:pt x="532402" y="3137433"/>
                    </a:cubicBezTo>
                    <a:cubicBezTo>
                      <a:pt x="546202" y="3123228"/>
                      <a:pt x="570756" y="3117546"/>
                      <a:pt x="600792" y="3110443"/>
                    </a:cubicBezTo>
                    <a:cubicBezTo>
                      <a:pt x="609620" y="3109286"/>
                      <a:pt x="617514" y="3104415"/>
                      <a:pt x="622507" y="3097049"/>
                    </a:cubicBezTo>
                    <a:cubicBezTo>
                      <a:pt x="623826" y="3094491"/>
                      <a:pt x="624393" y="3091589"/>
                      <a:pt x="624130" y="3088728"/>
                    </a:cubicBezTo>
                    <a:cubicBezTo>
                      <a:pt x="623318" y="3076349"/>
                      <a:pt x="603228" y="3069651"/>
                      <a:pt x="597341" y="3067420"/>
                    </a:cubicBezTo>
                    <a:cubicBezTo>
                      <a:pt x="585622" y="3063960"/>
                      <a:pt x="573487" y="3062584"/>
                      <a:pt x="561470" y="3063269"/>
                    </a:cubicBezTo>
                    <a:close/>
                    <a:moveTo>
                      <a:pt x="2001097" y="809999"/>
                    </a:moveTo>
                    <a:lnTo>
                      <a:pt x="1905651" y="905445"/>
                    </a:lnTo>
                    <a:lnTo>
                      <a:pt x="2013480" y="900000"/>
                    </a:lnTo>
                    <a:lnTo>
                      <a:pt x="2095226" y="904128"/>
                    </a:lnTo>
                    <a:close/>
                    <a:moveTo>
                      <a:pt x="2013480" y="384065"/>
                    </a:moveTo>
                    <a:lnTo>
                      <a:pt x="1318566" y="1078979"/>
                    </a:lnTo>
                    <a:lnTo>
                      <a:pt x="1327091" y="1073800"/>
                    </a:lnTo>
                    <a:cubicBezTo>
                      <a:pt x="1408706" y="1029464"/>
                      <a:pt x="1495087" y="992789"/>
                      <a:pt x="1585268" y="964740"/>
                    </a:cubicBezTo>
                    <a:lnTo>
                      <a:pt x="1622337" y="955208"/>
                    </a:lnTo>
                    <a:lnTo>
                      <a:pt x="2013480" y="564065"/>
                    </a:lnTo>
                    <a:lnTo>
                      <a:pt x="2404623" y="955208"/>
                    </a:lnTo>
                    <a:lnTo>
                      <a:pt x="2441692" y="964740"/>
                    </a:lnTo>
                    <a:cubicBezTo>
                      <a:pt x="2531873" y="992789"/>
                      <a:pt x="2618254" y="1029464"/>
                      <a:pt x="2699870" y="1073800"/>
                    </a:cubicBezTo>
                    <a:lnTo>
                      <a:pt x="2708394" y="1078979"/>
                    </a:lnTo>
                    <a:close/>
                    <a:moveTo>
                      <a:pt x="2013480" y="0"/>
                    </a:moveTo>
                    <a:lnTo>
                      <a:pt x="2876018" y="931987"/>
                    </a:lnTo>
                    <a:cubicBezTo>
                      <a:pt x="3286378" y="1211784"/>
                      <a:pt x="3556179" y="1685614"/>
                      <a:pt x="3556179" y="2223042"/>
                    </a:cubicBezTo>
                    <a:cubicBezTo>
                      <a:pt x="3556179" y="2424578"/>
                      <a:pt x="3518238" y="2617170"/>
                      <a:pt x="3449172" y="2793940"/>
                    </a:cubicBezTo>
                    <a:lnTo>
                      <a:pt x="3406895" y="2889110"/>
                    </a:lnTo>
                    <a:lnTo>
                      <a:pt x="3520608" y="2889110"/>
                    </a:lnTo>
                    <a:lnTo>
                      <a:pt x="3597819" y="2825405"/>
                    </a:lnTo>
                    <a:cubicBezTo>
                      <a:pt x="3712732" y="2747771"/>
                      <a:pt x="3851261" y="2702440"/>
                      <a:pt x="4000378" y="2702440"/>
                    </a:cubicBezTo>
                    <a:lnTo>
                      <a:pt x="4026958" y="2703782"/>
                    </a:lnTo>
                    <a:lnTo>
                      <a:pt x="4007578" y="2744012"/>
                    </a:lnTo>
                    <a:cubicBezTo>
                      <a:pt x="3736020" y="3243906"/>
                      <a:pt x="3320760" y="3654409"/>
                      <a:pt x="2817241" y="3920079"/>
                    </a:cubicBezTo>
                    <a:lnTo>
                      <a:pt x="2717533" y="3967368"/>
                    </a:lnTo>
                    <a:lnTo>
                      <a:pt x="2689281" y="3830848"/>
                    </a:lnTo>
                    <a:cubicBezTo>
                      <a:pt x="2679034" y="3794508"/>
                      <a:pt x="2667499" y="3759184"/>
                      <a:pt x="2654761" y="3725006"/>
                    </a:cubicBezTo>
                    <a:lnTo>
                      <a:pt x="2623940" y="3651916"/>
                    </a:lnTo>
                    <a:lnTo>
                      <a:pt x="2587893" y="3668494"/>
                    </a:lnTo>
                    <a:lnTo>
                      <a:pt x="2519559" y="3690747"/>
                    </a:lnTo>
                    <a:lnTo>
                      <a:pt x="2167261" y="3984328"/>
                    </a:lnTo>
                    <a:lnTo>
                      <a:pt x="2283480" y="4216766"/>
                    </a:lnTo>
                    <a:lnTo>
                      <a:pt x="2013480" y="4576766"/>
                    </a:lnTo>
                    <a:lnTo>
                      <a:pt x="1743480" y="4216766"/>
                    </a:lnTo>
                    <a:lnTo>
                      <a:pt x="1859699" y="3984328"/>
                    </a:lnTo>
                    <a:lnTo>
                      <a:pt x="1507402" y="3690747"/>
                    </a:lnTo>
                    <a:lnTo>
                      <a:pt x="1439067" y="3668494"/>
                    </a:lnTo>
                    <a:lnTo>
                      <a:pt x="1403019" y="3651916"/>
                    </a:lnTo>
                    <a:lnTo>
                      <a:pt x="1372198" y="3725006"/>
                    </a:lnTo>
                    <a:cubicBezTo>
                      <a:pt x="1359460" y="3759184"/>
                      <a:pt x="1347924" y="3794508"/>
                      <a:pt x="1337677" y="3830848"/>
                    </a:cubicBezTo>
                    <a:lnTo>
                      <a:pt x="1309425" y="3967368"/>
                    </a:lnTo>
                    <a:lnTo>
                      <a:pt x="1209717" y="3920079"/>
                    </a:lnTo>
                    <a:cubicBezTo>
                      <a:pt x="706198" y="3654409"/>
                      <a:pt x="290938" y="3243906"/>
                      <a:pt x="19380" y="2744012"/>
                    </a:cubicBezTo>
                    <a:lnTo>
                      <a:pt x="0" y="2703782"/>
                    </a:lnTo>
                    <a:lnTo>
                      <a:pt x="26580" y="2702440"/>
                    </a:lnTo>
                    <a:cubicBezTo>
                      <a:pt x="175697" y="2702440"/>
                      <a:pt x="314226" y="2747771"/>
                      <a:pt x="429139" y="2825405"/>
                    </a:cubicBezTo>
                    <a:lnTo>
                      <a:pt x="506350" y="2889110"/>
                    </a:lnTo>
                    <a:lnTo>
                      <a:pt x="620065" y="2889110"/>
                    </a:lnTo>
                    <a:lnTo>
                      <a:pt x="577788" y="2793940"/>
                    </a:lnTo>
                    <a:cubicBezTo>
                      <a:pt x="508722" y="2617170"/>
                      <a:pt x="470781" y="2424578"/>
                      <a:pt x="470781" y="2223042"/>
                    </a:cubicBezTo>
                    <a:cubicBezTo>
                      <a:pt x="470781" y="1685614"/>
                      <a:pt x="740582" y="1211784"/>
                      <a:pt x="1150942" y="931987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>
                <a:extLst>
                  <a:ext uri="{FF2B5EF4-FFF2-40B4-BE49-F238E27FC236}">
                    <a16:creationId xmlns:a16="http://schemas.microsoft.com/office/drawing/2014/main" id="{5208F399-5F24-F305-A637-5284562942F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04410" y="1473759"/>
                <a:ext cx="2880001" cy="2879997"/>
              </a:xfrm>
              <a:prstGeom prst="ellipse">
                <a:avLst/>
              </a:pr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9F3E8264-041C-7305-0EF7-215FC1259B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52000" y="333000"/>
              <a:ext cx="395999" cy="396000"/>
            </a:xfrm>
            <a:prstGeom prst="ellipse">
              <a:avLst/>
            </a:prstGeom>
            <a:solidFill>
              <a:srgbClr val="7BB42D"/>
            </a:solidFill>
            <a:ln>
              <a:solidFill>
                <a:srgbClr val="7BB42D"/>
              </a:solidFill>
            </a:ln>
            <a:scene3d>
              <a:camera prst="orthographicFront"/>
              <a:lightRig rig="threePt" dir="t"/>
            </a:scene3d>
            <a:sp3d>
              <a:bevelT w="254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85" name="椭圆 84">
              <a:extLst>
                <a:ext uri="{FF2B5EF4-FFF2-40B4-BE49-F238E27FC236}">
                  <a16:creationId xmlns:a16="http://schemas.microsoft.com/office/drawing/2014/main" id="{2335CFA2-5541-FD24-C8C8-60BB382DAB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52000" y="333000"/>
              <a:ext cx="395999" cy="396000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4AA250EF-D7E5-1A9F-2CEC-D449B8BF01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85940" y="373025"/>
              <a:ext cx="328105" cy="315949"/>
            </a:xfrm>
            <a:custGeom>
              <a:avLst/>
              <a:gdLst>
                <a:gd name="connsiteX0" fmla="*/ 1596525 w 2516566"/>
                <a:gd name="connsiteY0" fmla="*/ 867297 h 2423331"/>
                <a:gd name="connsiteX1" fmla="*/ 1689160 w 2516566"/>
                <a:gd name="connsiteY1" fmla="*/ 867845 h 2423331"/>
                <a:gd name="connsiteX2" fmla="*/ 1841776 w 2516566"/>
                <a:gd name="connsiteY2" fmla="*/ 926073 h 2423331"/>
                <a:gd name="connsiteX3" fmla="*/ 1926530 w 2516566"/>
                <a:gd name="connsiteY3" fmla="*/ 1078689 h 2423331"/>
                <a:gd name="connsiteX4" fmla="*/ 1833077 w 2516566"/>
                <a:gd name="connsiteY4" fmla="*/ 1335972 h 2423331"/>
                <a:gd name="connsiteX5" fmla="*/ 1818700 w 2516566"/>
                <a:gd name="connsiteY5" fmla="*/ 1349702 h 2423331"/>
                <a:gd name="connsiteX6" fmla="*/ 1918048 w 2516566"/>
                <a:gd name="connsiteY6" fmla="*/ 1376732 h 2423331"/>
                <a:gd name="connsiteX7" fmla="*/ 1966212 w 2516566"/>
                <a:gd name="connsiteY7" fmla="*/ 1465296 h 2423331"/>
                <a:gd name="connsiteX8" fmla="*/ 1895331 w 2516566"/>
                <a:gd name="connsiteY8" fmla="*/ 1433378 h 2423331"/>
                <a:gd name="connsiteX9" fmla="*/ 1782972 w 2516566"/>
                <a:gd name="connsiteY9" fmla="*/ 1438554 h 2423331"/>
                <a:gd name="connsiteX10" fmla="*/ 1569828 w 2516566"/>
                <a:gd name="connsiteY10" fmla="*/ 1544875 h 2423331"/>
                <a:gd name="connsiteX11" fmla="*/ 1414624 w 2516566"/>
                <a:gd name="connsiteY11" fmla="*/ 1628263 h 2423331"/>
                <a:gd name="connsiteX12" fmla="*/ 1411102 w 2516566"/>
                <a:gd name="connsiteY12" fmla="*/ 1624382 h 2423331"/>
                <a:gd name="connsiteX13" fmla="*/ 1603687 w 2516566"/>
                <a:gd name="connsiteY13" fmla="*/ 1404264 h 2423331"/>
                <a:gd name="connsiteX14" fmla="*/ 1682762 w 2516566"/>
                <a:gd name="connsiteY14" fmla="*/ 1214699 h 2423331"/>
                <a:gd name="connsiteX15" fmla="*/ 1535466 w 2516566"/>
                <a:gd name="connsiteY15" fmla="*/ 1004070 h 2423331"/>
                <a:gd name="connsiteX16" fmla="*/ 1427061 w 2516566"/>
                <a:gd name="connsiteY16" fmla="*/ 993719 h 2423331"/>
                <a:gd name="connsiteX17" fmla="*/ 1509443 w 2516566"/>
                <a:gd name="connsiteY17" fmla="*/ 895378 h 2423331"/>
                <a:gd name="connsiteX18" fmla="*/ 1596525 w 2516566"/>
                <a:gd name="connsiteY18" fmla="*/ 867297 h 2423331"/>
                <a:gd name="connsiteX19" fmla="*/ 885411 w 2516566"/>
                <a:gd name="connsiteY19" fmla="*/ 862886 h 2423331"/>
                <a:gd name="connsiteX20" fmla="*/ 976689 w 2516566"/>
                <a:gd name="connsiteY20" fmla="*/ 880354 h 2423331"/>
                <a:gd name="connsiteX21" fmla="*/ 1090774 w 2516566"/>
                <a:gd name="connsiteY21" fmla="*/ 993360 h 2423331"/>
                <a:gd name="connsiteX22" fmla="*/ 948941 w 2516566"/>
                <a:gd name="connsiteY22" fmla="*/ 1014135 h 2423331"/>
                <a:gd name="connsiteX23" fmla="*/ 840464 w 2516566"/>
                <a:gd name="connsiteY23" fmla="*/ 1250858 h 2423331"/>
                <a:gd name="connsiteX24" fmla="*/ 962672 w 2516566"/>
                <a:gd name="connsiteY24" fmla="*/ 1469754 h 2423331"/>
                <a:gd name="connsiteX25" fmla="*/ 1106445 w 2516566"/>
                <a:gd name="connsiteY25" fmla="*/ 1624454 h 2423331"/>
                <a:gd name="connsiteX26" fmla="*/ 1101844 w 2516566"/>
                <a:gd name="connsiteY26" fmla="*/ 1628336 h 2423331"/>
                <a:gd name="connsiteX27" fmla="*/ 874754 w 2516566"/>
                <a:gd name="connsiteY27" fmla="*/ 1500809 h 2423331"/>
                <a:gd name="connsiteX28" fmla="*/ 659812 w 2516566"/>
                <a:gd name="connsiteY28" fmla="*/ 1428491 h 2423331"/>
                <a:gd name="connsiteX29" fmla="*/ 572829 w 2516566"/>
                <a:gd name="connsiteY29" fmla="*/ 1454873 h 2423331"/>
                <a:gd name="connsiteX30" fmla="*/ 553995 w 2516566"/>
                <a:gd name="connsiteY30" fmla="*/ 1464003 h 2423331"/>
                <a:gd name="connsiteX31" fmla="*/ 697769 w 2516566"/>
                <a:gd name="connsiteY31" fmla="*/ 1351787 h 2423331"/>
                <a:gd name="connsiteX32" fmla="*/ 620850 w 2516566"/>
                <a:gd name="connsiteY32" fmla="*/ 1247623 h 2423331"/>
                <a:gd name="connsiteX33" fmla="*/ 589148 w 2516566"/>
                <a:gd name="connsiteY33" fmla="*/ 1088826 h 2423331"/>
                <a:gd name="connsiteX34" fmla="*/ 635227 w 2516566"/>
                <a:gd name="connsiteY34" fmla="*/ 967481 h 2423331"/>
                <a:gd name="connsiteX35" fmla="*/ 793378 w 2516566"/>
                <a:gd name="connsiteY35" fmla="*/ 871296 h 2423331"/>
                <a:gd name="connsiteX36" fmla="*/ 885411 w 2516566"/>
                <a:gd name="connsiteY36" fmla="*/ 862886 h 2423331"/>
                <a:gd name="connsiteX37" fmla="*/ 2326849 w 2516566"/>
                <a:gd name="connsiteY37" fmla="*/ 482056 h 2423331"/>
                <a:gd name="connsiteX38" fmla="*/ 2415719 w 2516566"/>
                <a:gd name="connsiteY38" fmla="*/ 487133 h 2423331"/>
                <a:gd name="connsiteX39" fmla="*/ 2433260 w 2516566"/>
                <a:gd name="connsiteY39" fmla="*/ 507980 h 2423331"/>
                <a:gd name="connsiteX40" fmla="*/ 2342682 w 2516566"/>
                <a:gd name="connsiteY40" fmla="*/ 736364 h 2423331"/>
                <a:gd name="connsiteX41" fmla="*/ 2142046 w 2516566"/>
                <a:gd name="connsiteY41" fmla="*/ 791358 h 2423331"/>
                <a:gd name="connsiteX42" fmla="*/ 2121199 w 2516566"/>
                <a:gd name="connsiteY42" fmla="*/ 788267 h 2423331"/>
                <a:gd name="connsiteX43" fmla="*/ 2111926 w 2516566"/>
                <a:gd name="connsiteY43" fmla="*/ 785032 h 2423331"/>
                <a:gd name="connsiteX44" fmla="*/ 2117030 w 2516566"/>
                <a:gd name="connsiteY44" fmla="*/ 792076 h 2423331"/>
                <a:gd name="connsiteX45" fmla="*/ 2218318 w 2516566"/>
                <a:gd name="connsiteY45" fmla="*/ 998823 h 2423331"/>
                <a:gd name="connsiteX46" fmla="*/ 2245779 w 2516566"/>
                <a:gd name="connsiteY46" fmla="*/ 1151582 h 2423331"/>
                <a:gd name="connsiteX47" fmla="*/ 2250523 w 2516566"/>
                <a:gd name="connsiteY47" fmla="*/ 1255459 h 2423331"/>
                <a:gd name="connsiteX48" fmla="*/ 2247360 w 2516566"/>
                <a:gd name="connsiteY48" fmla="*/ 1309302 h 2423331"/>
                <a:gd name="connsiteX49" fmla="*/ 2338153 w 2516566"/>
                <a:gd name="connsiteY49" fmla="*/ 1260203 h 2423331"/>
                <a:gd name="connsiteX50" fmla="*/ 2398826 w 2516566"/>
                <a:gd name="connsiteY50" fmla="*/ 1269046 h 2423331"/>
                <a:gd name="connsiteX51" fmla="*/ 2510969 w 2516566"/>
                <a:gd name="connsiteY51" fmla="*/ 1364008 h 2423331"/>
                <a:gd name="connsiteX52" fmla="*/ 2506081 w 2516566"/>
                <a:gd name="connsiteY52" fmla="*/ 1387587 h 2423331"/>
                <a:gd name="connsiteX53" fmla="*/ 2389840 w 2516566"/>
                <a:gd name="connsiteY53" fmla="*/ 1441430 h 2423331"/>
                <a:gd name="connsiteX54" fmla="*/ 2255699 w 2516566"/>
                <a:gd name="connsiteY54" fmla="*/ 1386724 h 2423331"/>
                <a:gd name="connsiteX55" fmla="*/ 2237512 w 2516566"/>
                <a:gd name="connsiteY55" fmla="*/ 1360126 h 2423331"/>
                <a:gd name="connsiteX56" fmla="*/ 2174539 w 2516566"/>
                <a:gd name="connsiteY56" fmla="*/ 1541496 h 2423331"/>
                <a:gd name="connsiteX57" fmla="*/ 1965564 w 2516566"/>
                <a:gd name="connsiteY57" fmla="*/ 1791303 h 2423331"/>
                <a:gd name="connsiteX58" fmla="*/ 1619070 w 2516566"/>
                <a:gd name="connsiteY58" fmla="*/ 2006963 h 2423331"/>
                <a:gd name="connsiteX59" fmla="*/ 1493555 w 2516566"/>
                <a:gd name="connsiteY59" fmla="*/ 2077700 h 2423331"/>
                <a:gd name="connsiteX60" fmla="*/ 1371779 w 2516566"/>
                <a:gd name="connsiteY60" fmla="*/ 2219892 h 2423331"/>
                <a:gd name="connsiteX61" fmla="*/ 1264668 w 2516566"/>
                <a:gd name="connsiteY61" fmla="*/ 2415640 h 2423331"/>
                <a:gd name="connsiteX62" fmla="*/ 1255179 w 2516566"/>
                <a:gd name="connsiteY62" fmla="*/ 2423331 h 2423331"/>
                <a:gd name="connsiteX63" fmla="*/ 1235122 w 2516566"/>
                <a:gd name="connsiteY63" fmla="*/ 2372148 h 2423331"/>
                <a:gd name="connsiteX64" fmla="*/ 1106301 w 2516566"/>
                <a:gd name="connsiteY64" fmla="*/ 2167127 h 2423331"/>
                <a:gd name="connsiteX65" fmla="*/ 990707 w 2516566"/>
                <a:gd name="connsiteY65" fmla="*/ 2051102 h 2423331"/>
                <a:gd name="connsiteX66" fmla="*/ 942112 w 2516566"/>
                <a:gd name="connsiteY66" fmla="*/ 2024792 h 2423331"/>
                <a:gd name="connsiteX67" fmla="*/ 637743 w 2516566"/>
                <a:gd name="connsiteY67" fmla="*/ 1852263 h 2423331"/>
                <a:gd name="connsiteX68" fmla="*/ 471685 w 2516566"/>
                <a:gd name="connsiteY68" fmla="*/ 1721357 h 2423331"/>
                <a:gd name="connsiteX69" fmla="*/ 283629 w 2516566"/>
                <a:gd name="connsiteY69" fmla="*/ 1387299 h 2423331"/>
                <a:gd name="connsiteX70" fmla="*/ 277662 w 2516566"/>
                <a:gd name="connsiteY70" fmla="*/ 1363361 h 2423331"/>
                <a:gd name="connsiteX71" fmla="*/ 216702 w 2516566"/>
                <a:gd name="connsiteY71" fmla="*/ 1427340 h 2423331"/>
                <a:gd name="connsiteX72" fmla="*/ 94495 w 2516566"/>
                <a:gd name="connsiteY72" fmla="*/ 1433235 h 2423331"/>
                <a:gd name="connsiteX73" fmla="*/ 10675 w 2516566"/>
                <a:gd name="connsiteY73" fmla="*/ 1390103 h 2423331"/>
                <a:gd name="connsiteX74" fmla="*/ 7799 w 2516566"/>
                <a:gd name="connsiteY74" fmla="*/ 1361348 h 2423331"/>
                <a:gd name="connsiteX75" fmla="*/ 113545 w 2516566"/>
                <a:gd name="connsiteY75" fmla="*/ 1271490 h 2423331"/>
                <a:gd name="connsiteX76" fmla="*/ 259978 w 2516566"/>
                <a:gd name="connsiteY76" fmla="*/ 1301035 h 2423331"/>
                <a:gd name="connsiteX77" fmla="*/ 268748 w 2516566"/>
                <a:gd name="connsiteY77" fmla="*/ 1309015 h 2423331"/>
                <a:gd name="connsiteX78" fmla="*/ 266879 w 2516566"/>
                <a:gd name="connsiteY78" fmla="*/ 1271993 h 2423331"/>
                <a:gd name="connsiteX79" fmla="*/ 339700 w 2516566"/>
                <a:gd name="connsiteY79" fmla="*/ 890993 h 2423331"/>
                <a:gd name="connsiteX80" fmla="*/ 400013 w 2516566"/>
                <a:gd name="connsiteY80" fmla="*/ 792220 h 2423331"/>
                <a:gd name="connsiteX81" fmla="*/ 405261 w 2516566"/>
                <a:gd name="connsiteY81" fmla="*/ 785032 h 2423331"/>
                <a:gd name="connsiteX82" fmla="*/ 395916 w 2516566"/>
                <a:gd name="connsiteY82" fmla="*/ 788195 h 2423331"/>
                <a:gd name="connsiteX83" fmla="*/ 348830 w 2516566"/>
                <a:gd name="connsiteY83" fmla="*/ 794521 h 2423331"/>
                <a:gd name="connsiteX84" fmla="*/ 140358 w 2516566"/>
                <a:gd name="connsiteY84" fmla="*/ 692585 h 2423331"/>
                <a:gd name="connsiteX85" fmla="*/ 83927 w 2516566"/>
                <a:gd name="connsiteY85" fmla="*/ 515959 h 2423331"/>
                <a:gd name="connsiteX86" fmla="*/ 103840 w 2516566"/>
                <a:gd name="connsiteY86" fmla="*/ 486701 h 2423331"/>
                <a:gd name="connsiteX87" fmla="*/ 275362 w 2516566"/>
                <a:gd name="connsiteY87" fmla="*/ 492740 h 2423331"/>
                <a:gd name="connsiteX88" fmla="*/ 445158 w 2516566"/>
                <a:gd name="connsiteY88" fmla="*/ 673751 h 2423331"/>
                <a:gd name="connsiteX89" fmla="*/ 449543 w 2516566"/>
                <a:gd name="connsiteY89" fmla="*/ 729104 h 2423331"/>
                <a:gd name="connsiteX90" fmla="*/ 446309 w 2516566"/>
                <a:gd name="connsiteY90" fmla="*/ 738377 h 2423331"/>
                <a:gd name="connsiteX91" fmla="*/ 453497 w 2516566"/>
                <a:gd name="connsiteY91" fmla="*/ 733201 h 2423331"/>
                <a:gd name="connsiteX92" fmla="*/ 767786 w 2516566"/>
                <a:gd name="connsiteY92" fmla="*/ 569227 h 2423331"/>
                <a:gd name="connsiteX93" fmla="*/ 1035349 w 2516566"/>
                <a:gd name="connsiteY93" fmla="*/ 599707 h 2423331"/>
                <a:gd name="connsiteX94" fmla="*/ 1181351 w 2516566"/>
                <a:gd name="connsiteY94" fmla="*/ 682808 h 2423331"/>
                <a:gd name="connsiteX95" fmla="*/ 1193284 w 2516566"/>
                <a:gd name="connsiteY95" fmla="*/ 823419 h 2423331"/>
                <a:gd name="connsiteX96" fmla="*/ 1144257 w 2516566"/>
                <a:gd name="connsiteY96" fmla="*/ 868564 h 2423331"/>
                <a:gd name="connsiteX97" fmla="*/ 1124057 w 2516566"/>
                <a:gd name="connsiteY97" fmla="*/ 864395 h 2423331"/>
                <a:gd name="connsiteX98" fmla="*/ 889778 w 2516566"/>
                <a:gd name="connsiteY98" fmla="*/ 718752 h 2423331"/>
                <a:gd name="connsiteX99" fmla="*/ 662113 w 2516566"/>
                <a:gd name="connsiteY99" fmla="*/ 758433 h 2423331"/>
                <a:gd name="connsiteX100" fmla="*/ 450047 w 2516566"/>
                <a:gd name="connsiteY100" fmla="*/ 1022330 h 2423331"/>
                <a:gd name="connsiteX101" fmla="*/ 429343 w 2516566"/>
                <a:gd name="connsiteY101" fmla="*/ 1238781 h 2423331"/>
                <a:gd name="connsiteX102" fmla="*/ 474919 w 2516566"/>
                <a:gd name="connsiteY102" fmla="*/ 1419145 h 2423331"/>
                <a:gd name="connsiteX103" fmla="*/ 593029 w 2516566"/>
                <a:gd name="connsiteY103" fmla="*/ 1598862 h 2423331"/>
                <a:gd name="connsiteX104" fmla="*/ 798482 w 2516566"/>
                <a:gd name="connsiteY104" fmla="*/ 1735447 h 2423331"/>
                <a:gd name="connsiteX105" fmla="*/ 1128011 w 2516566"/>
                <a:gd name="connsiteY105" fmla="*/ 1910132 h 2423331"/>
                <a:gd name="connsiteX106" fmla="*/ 1201264 w 2516566"/>
                <a:gd name="connsiteY106" fmla="*/ 1976411 h 2423331"/>
                <a:gd name="connsiteX107" fmla="*/ 1258773 w 2516566"/>
                <a:gd name="connsiteY107" fmla="*/ 2055487 h 2423331"/>
                <a:gd name="connsiteX108" fmla="*/ 1328144 w 2516566"/>
                <a:gd name="connsiteY108" fmla="*/ 1964766 h 2423331"/>
                <a:gd name="connsiteX109" fmla="*/ 1512390 w 2516566"/>
                <a:gd name="connsiteY109" fmla="*/ 1832638 h 2423331"/>
                <a:gd name="connsiteX110" fmla="*/ 1765000 w 2516566"/>
                <a:gd name="connsiteY110" fmla="*/ 1714097 h 2423331"/>
                <a:gd name="connsiteX111" fmla="*/ 2058586 w 2516566"/>
                <a:gd name="connsiteY111" fmla="*/ 1376804 h 2423331"/>
                <a:gd name="connsiteX112" fmla="*/ 2087700 w 2516566"/>
                <a:gd name="connsiteY112" fmla="*/ 1125200 h 2423331"/>
                <a:gd name="connsiteX113" fmla="*/ 1932496 w 2516566"/>
                <a:gd name="connsiteY113" fmla="*/ 808036 h 2423331"/>
                <a:gd name="connsiteX114" fmla="*/ 1725965 w 2516566"/>
                <a:gd name="connsiteY114" fmla="*/ 723641 h 2423331"/>
                <a:gd name="connsiteX115" fmla="*/ 1638120 w 2516566"/>
                <a:gd name="connsiteY115" fmla="*/ 718824 h 2423331"/>
                <a:gd name="connsiteX116" fmla="*/ 1412036 w 2516566"/>
                <a:gd name="connsiteY116" fmla="*/ 826654 h 2423331"/>
                <a:gd name="connsiteX117" fmla="*/ 1396436 w 2516566"/>
                <a:gd name="connsiteY117" fmla="*/ 853827 h 2423331"/>
                <a:gd name="connsiteX118" fmla="*/ 1364734 w 2516566"/>
                <a:gd name="connsiteY118" fmla="*/ 862741 h 2423331"/>
                <a:gd name="connsiteX119" fmla="*/ 1307225 w 2516566"/>
                <a:gd name="connsiteY119" fmla="*/ 799984 h 2423331"/>
                <a:gd name="connsiteX120" fmla="*/ 1335980 w 2516566"/>
                <a:gd name="connsiteY120" fmla="*/ 682808 h 2423331"/>
                <a:gd name="connsiteX121" fmla="*/ 1621514 w 2516566"/>
                <a:gd name="connsiteY121" fmla="*/ 563692 h 2423331"/>
                <a:gd name="connsiteX122" fmla="*/ 1845154 w 2516566"/>
                <a:gd name="connsiteY122" fmla="*/ 596976 h 2423331"/>
                <a:gd name="connsiteX123" fmla="*/ 2063618 w 2516566"/>
                <a:gd name="connsiteY123" fmla="*/ 733201 h 2423331"/>
                <a:gd name="connsiteX124" fmla="*/ 2070806 w 2516566"/>
                <a:gd name="connsiteY124" fmla="*/ 738521 h 2423331"/>
                <a:gd name="connsiteX125" fmla="*/ 2067643 w 2516566"/>
                <a:gd name="connsiteY125" fmla="*/ 729175 h 2423331"/>
                <a:gd name="connsiteX126" fmla="*/ 2103587 w 2516566"/>
                <a:gd name="connsiteY126" fmla="*/ 580514 h 2423331"/>
                <a:gd name="connsiteX127" fmla="*/ 2238950 w 2516566"/>
                <a:gd name="connsiteY127" fmla="*/ 493315 h 2423331"/>
                <a:gd name="connsiteX128" fmla="*/ 2326849 w 2516566"/>
                <a:gd name="connsiteY128" fmla="*/ 482056 h 2423331"/>
                <a:gd name="connsiteX129" fmla="*/ 1256402 w 2516566"/>
                <a:gd name="connsiteY129" fmla="*/ 19 h 2423331"/>
                <a:gd name="connsiteX130" fmla="*/ 1266897 w 2516566"/>
                <a:gd name="connsiteY130" fmla="*/ 7504 h 2423331"/>
                <a:gd name="connsiteX131" fmla="*/ 1399456 w 2516566"/>
                <a:gd name="connsiteY131" fmla="*/ 184921 h 2423331"/>
                <a:gd name="connsiteX132" fmla="*/ 1323615 w 2516566"/>
                <a:gd name="connsiteY132" fmla="*/ 597120 h 2423331"/>
                <a:gd name="connsiteX133" fmla="*/ 1193141 w 2516566"/>
                <a:gd name="connsiteY133" fmla="*/ 597120 h 2423331"/>
                <a:gd name="connsiteX134" fmla="*/ 1069208 w 2516566"/>
                <a:gd name="connsiteY134" fmla="*/ 377721 h 2423331"/>
                <a:gd name="connsiteX135" fmla="*/ 1160432 w 2516566"/>
                <a:gd name="connsiteY135" fmla="*/ 115478 h 2423331"/>
                <a:gd name="connsiteX136" fmla="*/ 1247847 w 2516566"/>
                <a:gd name="connsiteY136" fmla="*/ 6067 h 2423331"/>
                <a:gd name="connsiteX137" fmla="*/ 1256402 w 2516566"/>
                <a:gd name="connsiteY137" fmla="*/ 19 h 2423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</a:cxnLst>
              <a:rect l="l" t="t" r="r" b="b"/>
              <a:pathLst>
                <a:path w="2516566" h="2423331">
                  <a:moveTo>
                    <a:pt x="1596525" y="867297"/>
                  </a:moveTo>
                  <a:cubicBezTo>
                    <a:pt x="1626475" y="863424"/>
                    <a:pt x="1657350" y="864323"/>
                    <a:pt x="1689160" y="867845"/>
                  </a:cubicBezTo>
                  <a:cubicBezTo>
                    <a:pt x="1746166" y="874243"/>
                    <a:pt x="1796415" y="890345"/>
                    <a:pt x="1841776" y="926073"/>
                  </a:cubicBezTo>
                  <a:cubicBezTo>
                    <a:pt x="1892097" y="965683"/>
                    <a:pt x="1914885" y="1018735"/>
                    <a:pt x="1926530" y="1078689"/>
                  </a:cubicBezTo>
                  <a:cubicBezTo>
                    <a:pt x="1946874" y="1182853"/>
                    <a:pt x="1896697" y="1261928"/>
                    <a:pt x="1833077" y="1335972"/>
                  </a:cubicBezTo>
                  <a:cubicBezTo>
                    <a:pt x="1829196" y="1340429"/>
                    <a:pt x="1822582" y="1342513"/>
                    <a:pt x="1818700" y="1349702"/>
                  </a:cubicBezTo>
                  <a:cubicBezTo>
                    <a:pt x="1853860" y="1347783"/>
                    <a:pt x="1888704" y="1357258"/>
                    <a:pt x="1918048" y="1376732"/>
                  </a:cubicBezTo>
                  <a:cubicBezTo>
                    <a:pt x="1946802" y="1396644"/>
                    <a:pt x="1960605" y="1427052"/>
                    <a:pt x="1966212" y="1465296"/>
                  </a:cubicBezTo>
                  <a:cubicBezTo>
                    <a:pt x="1939111" y="1456095"/>
                    <a:pt x="1920420" y="1438482"/>
                    <a:pt x="1895331" y="1433378"/>
                  </a:cubicBezTo>
                  <a:cubicBezTo>
                    <a:pt x="1857972" y="1426564"/>
                    <a:pt x="1819548" y="1428332"/>
                    <a:pt x="1782972" y="1438554"/>
                  </a:cubicBezTo>
                  <a:cubicBezTo>
                    <a:pt x="1703897" y="1458036"/>
                    <a:pt x="1637617" y="1502893"/>
                    <a:pt x="1569828" y="1544875"/>
                  </a:cubicBezTo>
                  <a:cubicBezTo>
                    <a:pt x="1519867" y="1575858"/>
                    <a:pt x="1469834" y="1606985"/>
                    <a:pt x="1414624" y="1628263"/>
                  </a:cubicBezTo>
                  <a:lnTo>
                    <a:pt x="1411102" y="1624382"/>
                  </a:lnTo>
                  <a:cubicBezTo>
                    <a:pt x="1480545" y="1555586"/>
                    <a:pt x="1548478" y="1485424"/>
                    <a:pt x="1603687" y="1404264"/>
                  </a:cubicBezTo>
                  <a:cubicBezTo>
                    <a:pt x="1643081" y="1346395"/>
                    <a:pt x="1677874" y="1285076"/>
                    <a:pt x="1682762" y="1214699"/>
                  </a:cubicBezTo>
                  <a:cubicBezTo>
                    <a:pt x="1689951" y="1118586"/>
                    <a:pt x="1647250" y="1029303"/>
                    <a:pt x="1535466" y="1004070"/>
                  </a:cubicBezTo>
                  <a:cubicBezTo>
                    <a:pt x="1500127" y="994812"/>
                    <a:pt x="1463515" y="991318"/>
                    <a:pt x="1427061" y="993719"/>
                  </a:cubicBezTo>
                  <a:cubicBezTo>
                    <a:pt x="1439282" y="946130"/>
                    <a:pt x="1470193" y="917016"/>
                    <a:pt x="1509443" y="895378"/>
                  </a:cubicBezTo>
                  <a:cubicBezTo>
                    <a:pt x="1537551" y="879815"/>
                    <a:pt x="1566575" y="871170"/>
                    <a:pt x="1596525" y="867297"/>
                  </a:cubicBezTo>
                  <a:close/>
                  <a:moveTo>
                    <a:pt x="885411" y="862886"/>
                  </a:moveTo>
                  <a:cubicBezTo>
                    <a:pt x="916125" y="863856"/>
                    <a:pt x="946713" y="869140"/>
                    <a:pt x="976689" y="880354"/>
                  </a:cubicBezTo>
                  <a:cubicBezTo>
                    <a:pt x="1030461" y="900482"/>
                    <a:pt x="1069495" y="935994"/>
                    <a:pt x="1090774" y="993360"/>
                  </a:cubicBezTo>
                  <a:cubicBezTo>
                    <a:pt x="1042574" y="990513"/>
                    <a:pt x="994302" y="997587"/>
                    <a:pt x="948941" y="1014135"/>
                  </a:cubicBezTo>
                  <a:cubicBezTo>
                    <a:pt x="853835" y="1048497"/>
                    <a:pt x="816238" y="1158843"/>
                    <a:pt x="840464" y="1250858"/>
                  </a:cubicBezTo>
                  <a:cubicBezTo>
                    <a:pt x="862533" y="1334535"/>
                    <a:pt x="910554" y="1402899"/>
                    <a:pt x="962672" y="1469754"/>
                  </a:cubicBezTo>
                  <a:cubicBezTo>
                    <a:pt x="1005804" y="1525610"/>
                    <a:pt x="1057706" y="1573630"/>
                    <a:pt x="1106445" y="1624454"/>
                  </a:cubicBezTo>
                  <a:lnTo>
                    <a:pt x="1101844" y="1628336"/>
                  </a:lnTo>
                  <a:cubicBezTo>
                    <a:pt x="1021187" y="1594549"/>
                    <a:pt x="948941" y="1546026"/>
                    <a:pt x="874754" y="1500809"/>
                  </a:cubicBezTo>
                  <a:cubicBezTo>
                    <a:pt x="808906" y="1460624"/>
                    <a:pt x="739679" y="1428922"/>
                    <a:pt x="659812" y="1428491"/>
                  </a:cubicBezTo>
                  <a:cubicBezTo>
                    <a:pt x="628836" y="1428404"/>
                    <a:pt x="598536" y="1437592"/>
                    <a:pt x="572829" y="1454873"/>
                  </a:cubicBezTo>
                  <a:cubicBezTo>
                    <a:pt x="567089" y="1458920"/>
                    <a:pt x="560727" y="1462004"/>
                    <a:pt x="553995" y="1464003"/>
                  </a:cubicBezTo>
                  <a:cubicBezTo>
                    <a:pt x="550041" y="1399305"/>
                    <a:pt x="600434" y="1359407"/>
                    <a:pt x="697769" y="1351787"/>
                  </a:cubicBezTo>
                  <a:cubicBezTo>
                    <a:pt x="668029" y="1320287"/>
                    <a:pt x="642207" y="1285314"/>
                    <a:pt x="620850" y="1247623"/>
                  </a:cubicBezTo>
                  <a:cubicBezTo>
                    <a:pt x="592742" y="1197734"/>
                    <a:pt x="580449" y="1146982"/>
                    <a:pt x="589148" y="1088826"/>
                  </a:cubicBezTo>
                  <a:cubicBezTo>
                    <a:pt x="594989" y="1045377"/>
                    <a:pt x="610757" y="1003856"/>
                    <a:pt x="635227" y="967481"/>
                  </a:cubicBezTo>
                  <a:cubicBezTo>
                    <a:pt x="673327" y="911481"/>
                    <a:pt x="730190" y="883805"/>
                    <a:pt x="793378" y="871296"/>
                  </a:cubicBezTo>
                  <a:cubicBezTo>
                    <a:pt x="823858" y="865258"/>
                    <a:pt x="854698" y="861915"/>
                    <a:pt x="885411" y="862886"/>
                  </a:cubicBezTo>
                  <a:close/>
                  <a:moveTo>
                    <a:pt x="2326849" y="482056"/>
                  </a:moveTo>
                  <a:cubicBezTo>
                    <a:pt x="2356359" y="481382"/>
                    <a:pt x="2386030" y="483431"/>
                    <a:pt x="2415719" y="487133"/>
                  </a:cubicBezTo>
                  <a:cubicBezTo>
                    <a:pt x="2430097" y="488930"/>
                    <a:pt x="2435273" y="495471"/>
                    <a:pt x="2433260" y="507980"/>
                  </a:cubicBezTo>
                  <a:cubicBezTo>
                    <a:pt x="2419673" y="590650"/>
                    <a:pt x="2402708" y="672313"/>
                    <a:pt x="2342682" y="736364"/>
                  </a:cubicBezTo>
                  <a:cubicBezTo>
                    <a:pt x="2287473" y="795383"/>
                    <a:pt x="2219181" y="810264"/>
                    <a:pt x="2142046" y="791358"/>
                  </a:cubicBezTo>
                  <a:cubicBezTo>
                    <a:pt x="2135289" y="789704"/>
                    <a:pt x="2128172" y="789273"/>
                    <a:pt x="2121199" y="788267"/>
                  </a:cubicBezTo>
                  <a:cubicBezTo>
                    <a:pt x="2119258" y="783810"/>
                    <a:pt x="2116311" y="782300"/>
                    <a:pt x="2111926" y="785032"/>
                  </a:cubicBezTo>
                  <a:lnTo>
                    <a:pt x="2117030" y="792076"/>
                  </a:lnTo>
                  <a:cubicBezTo>
                    <a:pt x="2161456" y="855840"/>
                    <a:pt x="2198046" y="923198"/>
                    <a:pt x="2218318" y="998823"/>
                  </a:cubicBezTo>
                  <a:cubicBezTo>
                    <a:pt x="2232573" y="1048691"/>
                    <a:pt x="2241775" y="1099867"/>
                    <a:pt x="2245779" y="1151582"/>
                  </a:cubicBezTo>
                  <a:cubicBezTo>
                    <a:pt x="2247864" y="1186232"/>
                    <a:pt x="2249014" y="1220809"/>
                    <a:pt x="2250523" y="1255459"/>
                  </a:cubicBezTo>
                  <a:cubicBezTo>
                    <a:pt x="2251242" y="1273071"/>
                    <a:pt x="2238878" y="1289246"/>
                    <a:pt x="2247360" y="1309302"/>
                  </a:cubicBezTo>
                  <a:cubicBezTo>
                    <a:pt x="2273312" y="1284286"/>
                    <a:pt x="2300557" y="1264660"/>
                    <a:pt x="2338153" y="1260203"/>
                  </a:cubicBezTo>
                  <a:cubicBezTo>
                    <a:pt x="2358799" y="1257809"/>
                    <a:pt x="2379718" y="1260857"/>
                    <a:pt x="2398826" y="1269046"/>
                  </a:cubicBezTo>
                  <a:cubicBezTo>
                    <a:pt x="2446703" y="1288023"/>
                    <a:pt x="2480489" y="1324183"/>
                    <a:pt x="2510969" y="1364008"/>
                  </a:cubicBezTo>
                  <a:cubicBezTo>
                    <a:pt x="2518158" y="1373209"/>
                    <a:pt x="2520243" y="1378960"/>
                    <a:pt x="2506081" y="1387587"/>
                  </a:cubicBezTo>
                  <a:cubicBezTo>
                    <a:pt x="2469275" y="1410231"/>
                    <a:pt x="2432900" y="1430288"/>
                    <a:pt x="2389840" y="1441430"/>
                  </a:cubicBezTo>
                  <a:cubicBezTo>
                    <a:pt x="2346780" y="1452572"/>
                    <a:pt x="2282369" y="1427053"/>
                    <a:pt x="2255699" y="1386724"/>
                  </a:cubicBezTo>
                  <a:cubicBezTo>
                    <a:pt x="2250595" y="1379032"/>
                    <a:pt x="2245276" y="1371556"/>
                    <a:pt x="2237512" y="1360126"/>
                  </a:cubicBezTo>
                  <a:cubicBezTo>
                    <a:pt x="2222775" y="1426118"/>
                    <a:pt x="2204588" y="1486072"/>
                    <a:pt x="2174539" y="1541496"/>
                  </a:cubicBezTo>
                  <a:cubicBezTo>
                    <a:pt x="2121846" y="1638759"/>
                    <a:pt x="2055926" y="1725167"/>
                    <a:pt x="1965564" y="1791303"/>
                  </a:cubicBezTo>
                  <a:cubicBezTo>
                    <a:pt x="1855505" y="1871960"/>
                    <a:pt x="1744584" y="1951323"/>
                    <a:pt x="1619070" y="2006963"/>
                  </a:cubicBezTo>
                  <a:cubicBezTo>
                    <a:pt x="1574716" y="2026589"/>
                    <a:pt x="1530936" y="2044345"/>
                    <a:pt x="1493555" y="2077700"/>
                  </a:cubicBezTo>
                  <a:cubicBezTo>
                    <a:pt x="1446110" y="2119898"/>
                    <a:pt x="1408082" y="2168996"/>
                    <a:pt x="1371779" y="2219892"/>
                  </a:cubicBezTo>
                  <a:cubicBezTo>
                    <a:pt x="1327526" y="2280083"/>
                    <a:pt x="1291503" y="2345917"/>
                    <a:pt x="1264668" y="2415640"/>
                  </a:cubicBezTo>
                  <a:cubicBezTo>
                    <a:pt x="1263518" y="2418731"/>
                    <a:pt x="1263446" y="2422829"/>
                    <a:pt x="1255179" y="2423331"/>
                  </a:cubicBezTo>
                  <a:cubicBezTo>
                    <a:pt x="1248853" y="2406942"/>
                    <a:pt x="1243389" y="2388826"/>
                    <a:pt x="1235122" y="2372148"/>
                  </a:cubicBezTo>
                  <a:cubicBezTo>
                    <a:pt x="1199732" y="2299349"/>
                    <a:pt x="1156536" y="2230603"/>
                    <a:pt x="1106301" y="2167127"/>
                  </a:cubicBezTo>
                  <a:cubicBezTo>
                    <a:pt x="1071580" y="2124355"/>
                    <a:pt x="1035636" y="2083882"/>
                    <a:pt x="990707" y="2051102"/>
                  </a:cubicBezTo>
                  <a:cubicBezTo>
                    <a:pt x="975669" y="2040340"/>
                    <a:pt x="959343" y="2031498"/>
                    <a:pt x="942112" y="2024792"/>
                  </a:cubicBezTo>
                  <a:cubicBezTo>
                    <a:pt x="832484" y="1981659"/>
                    <a:pt x="734000" y="1919908"/>
                    <a:pt x="637743" y="1852263"/>
                  </a:cubicBezTo>
                  <a:cubicBezTo>
                    <a:pt x="579587" y="1811575"/>
                    <a:pt x="521143" y="1772253"/>
                    <a:pt x="471685" y="1721357"/>
                  </a:cubicBezTo>
                  <a:cubicBezTo>
                    <a:pt x="380888" y="1628350"/>
                    <a:pt x="316050" y="1513173"/>
                    <a:pt x="283629" y="1387299"/>
                  </a:cubicBezTo>
                  <a:cubicBezTo>
                    <a:pt x="281688" y="1380110"/>
                    <a:pt x="286360" y="1371340"/>
                    <a:pt x="277662" y="1363361"/>
                  </a:cubicBezTo>
                  <a:cubicBezTo>
                    <a:pt x="259619" y="1387299"/>
                    <a:pt x="243660" y="1412316"/>
                    <a:pt x="216702" y="1427340"/>
                  </a:cubicBezTo>
                  <a:cubicBezTo>
                    <a:pt x="176517" y="1449841"/>
                    <a:pt x="135398" y="1448259"/>
                    <a:pt x="94495" y="1433235"/>
                  </a:cubicBezTo>
                  <a:cubicBezTo>
                    <a:pt x="64984" y="1422143"/>
                    <a:pt x="36857" y="1407665"/>
                    <a:pt x="10675" y="1390103"/>
                  </a:cubicBezTo>
                  <a:cubicBezTo>
                    <a:pt x="-2265" y="1381548"/>
                    <a:pt x="-3703" y="1374647"/>
                    <a:pt x="7799" y="1361348"/>
                  </a:cubicBezTo>
                  <a:cubicBezTo>
                    <a:pt x="38782" y="1326124"/>
                    <a:pt x="68400" y="1290971"/>
                    <a:pt x="113545" y="1271490"/>
                  </a:cubicBezTo>
                  <a:cubicBezTo>
                    <a:pt x="170335" y="1246976"/>
                    <a:pt x="217349" y="1260635"/>
                    <a:pt x="259978" y="1301035"/>
                  </a:cubicBezTo>
                  <a:cubicBezTo>
                    <a:pt x="262494" y="1303479"/>
                    <a:pt x="265154" y="1305780"/>
                    <a:pt x="268748" y="1309015"/>
                  </a:cubicBezTo>
                  <a:cubicBezTo>
                    <a:pt x="278884" y="1295572"/>
                    <a:pt x="267167" y="1283926"/>
                    <a:pt x="266879" y="1271993"/>
                  </a:cubicBezTo>
                  <a:cubicBezTo>
                    <a:pt x="263644" y="1139793"/>
                    <a:pt x="281256" y="1011547"/>
                    <a:pt x="339700" y="890993"/>
                  </a:cubicBezTo>
                  <a:cubicBezTo>
                    <a:pt x="356666" y="856128"/>
                    <a:pt x="379526" y="824929"/>
                    <a:pt x="400013" y="792220"/>
                  </a:cubicBezTo>
                  <a:lnTo>
                    <a:pt x="405261" y="785032"/>
                  </a:lnTo>
                  <a:cubicBezTo>
                    <a:pt x="400876" y="782228"/>
                    <a:pt x="398072" y="783738"/>
                    <a:pt x="395916" y="788195"/>
                  </a:cubicBezTo>
                  <a:cubicBezTo>
                    <a:pt x="380115" y="789424"/>
                    <a:pt x="364396" y="791537"/>
                    <a:pt x="348830" y="794521"/>
                  </a:cubicBezTo>
                  <a:cubicBezTo>
                    <a:pt x="266376" y="814936"/>
                    <a:pt x="179608" y="763034"/>
                    <a:pt x="140358" y="692585"/>
                  </a:cubicBezTo>
                  <a:cubicBezTo>
                    <a:pt x="109735" y="637304"/>
                    <a:pt x="94854" y="577566"/>
                    <a:pt x="83927" y="515959"/>
                  </a:cubicBezTo>
                  <a:cubicBezTo>
                    <a:pt x="81411" y="501582"/>
                    <a:pt x="81411" y="489145"/>
                    <a:pt x="103840" y="486701"/>
                  </a:cubicBezTo>
                  <a:cubicBezTo>
                    <a:pt x="160963" y="479390"/>
                    <a:pt x="218895" y="481425"/>
                    <a:pt x="275362" y="492740"/>
                  </a:cubicBezTo>
                  <a:cubicBezTo>
                    <a:pt x="367017" y="512581"/>
                    <a:pt x="435669" y="572175"/>
                    <a:pt x="445158" y="673751"/>
                  </a:cubicBezTo>
                  <a:cubicBezTo>
                    <a:pt x="446884" y="692226"/>
                    <a:pt x="451053" y="710413"/>
                    <a:pt x="449543" y="729104"/>
                  </a:cubicBezTo>
                  <a:cubicBezTo>
                    <a:pt x="445086" y="731045"/>
                    <a:pt x="443577" y="733992"/>
                    <a:pt x="446309" y="738377"/>
                  </a:cubicBezTo>
                  <a:lnTo>
                    <a:pt x="453497" y="733201"/>
                  </a:lnTo>
                  <a:cubicBezTo>
                    <a:pt x="540933" y="650323"/>
                    <a:pt x="649791" y="593533"/>
                    <a:pt x="767786" y="569227"/>
                  </a:cubicBezTo>
                  <a:cubicBezTo>
                    <a:pt x="859154" y="549962"/>
                    <a:pt x="948510" y="566999"/>
                    <a:pt x="1035349" y="599707"/>
                  </a:cubicBezTo>
                  <a:cubicBezTo>
                    <a:pt x="1088200" y="619304"/>
                    <a:pt x="1137514" y="647368"/>
                    <a:pt x="1181351" y="682808"/>
                  </a:cubicBezTo>
                  <a:cubicBezTo>
                    <a:pt x="1231672" y="723641"/>
                    <a:pt x="1235194" y="775543"/>
                    <a:pt x="1193284" y="823419"/>
                  </a:cubicBezTo>
                  <a:cubicBezTo>
                    <a:pt x="1179079" y="840636"/>
                    <a:pt x="1162581" y="855826"/>
                    <a:pt x="1144257" y="868564"/>
                  </a:cubicBezTo>
                  <a:cubicBezTo>
                    <a:pt x="1133762" y="875393"/>
                    <a:pt x="1128802" y="875250"/>
                    <a:pt x="1124057" y="864395"/>
                  </a:cubicBezTo>
                  <a:cubicBezTo>
                    <a:pt x="1079128" y="762675"/>
                    <a:pt x="995883" y="722131"/>
                    <a:pt x="889778" y="718752"/>
                  </a:cubicBezTo>
                  <a:cubicBezTo>
                    <a:pt x="811206" y="716308"/>
                    <a:pt x="733640" y="724143"/>
                    <a:pt x="662113" y="758433"/>
                  </a:cubicBezTo>
                  <a:cubicBezTo>
                    <a:pt x="549969" y="812277"/>
                    <a:pt x="486206" y="906520"/>
                    <a:pt x="450047" y="1022330"/>
                  </a:cubicBezTo>
                  <a:cubicBezTo>
                    <a:pt x="429016" y="1092427"/>
                    <a:pt x="421982" y="1165974"/>
                    <a:pt x="429343" y="1238781"/>
                  </a:cubicBezTo>
                  <a:cubicBezTo>
                    <a:pt x="435294" y="1300870"/>
                    <a:pt x="450662" y="1361686"/>
                    <a:pt x="474919" y="1419145"/>
                  </a:cubicBezTo>
                  <a:cubicBezTo>
                    <a:pt x="502242" y="1486151"/>
                    <a:pt x="542360" y="1547197"/>
                    <a:pt x="593029" y="1598862"/>
                  </a:cubicBezTo>
                  <a:cubicBezTo>
                    <a:pt x="651200" y="1658269"/>
                    <a:pt x="721196" y="1704802"/>
                    <a:pt x="798482" y="1735447"/>
                  </a:cubicBezTo>
                  <a:cubicBezTo>
                    <a:pt x="914579" y="1782030"/>
                    <a:pt x="1026363" y="1836879"/>
                    <a:pt x="1128011" y="1910132"/>
                  </a:cubicBezTo>
                  <a:cubicBezTo>
                    <a:pt x="1154609" y="1929254"/>
                    <a:pt x="1176678" y="1954558"/>
                    <a:pt x="1201264" y="1976411"/>
                  </a:cubicBezTo>
                  <a:cubicBezTo>
                    <a:pt x="1225849" y="1998265"/>
                    <a:pt x="1240586" y="2025654"/>
                    <a:pt x="1258773" y="2055487"/>
                  </a:cubicBezTo>
                  <a:cubicBezTo>
                    <a:pt x="1278154" y="2022563"/>
                    <a:pt x="1301445" y="1992097"/>
                    <a:pt x="1328144" y="1964766"/>
                  </a:cubicBezTo>
                  <a:cubicBezTo>
                    <a:pt x="1382275" y="1910347"/>
                    <a:pt x="1446901" y="1871313"/>
                    <a:pt x="1512390" y="1832638"/>
                  </a:cubicBezTo>
                  <a:cubicBezTo>
                    <a:pt x="1593047" y="1785408"/>
                    <a:pt x="1682043" y="1756007"/>
                    <a:pt x="1765000" y="1714097"/>
                  </a:cubicBezTo>
                  <a:cubicBezTo>
                    <a:pt x="1908270" y="1641563"/>
                    <a:pt x="2006036" y="1528701"/>
                    <a:pt x="2058586" y="1376804"/>
                  </a:cubicBezTo>
                  <a:cubicBezTo>
                    <a:pt x="2087002" y="1296176"/>
                    <a:pt x="2096959" y="1210192"/>
                    <a:pt x="2087700" y="1125200"/>
                  </a:cubicBezTo>
                  <a:cubicBezTo>
                    <a:pt x="2074041" y="1002345"/>
                    <a:pt x="2030190" y="890921"/>
                    <a:pt x="1932496" y="808036"/>
                  </a:cubicBezTo>
                  <a:cubicBezTo>
                    <a:pt x="1873405" y="757715"/>
                    <a:pt x="1803100" y="732051"/>
                    <a:pt x="1725965" y="723641"/>
                  </a:cubicBezTo>
                  <a:cubicBezTo>
                    <a:pt x="1696779" y="720563"/>
                    <a:pt x="1667464" y="718961"/>
                    <a:pt x="1638120" y="718824"/>
                  </a:cubicBezTo>
                  <a:cubicBezTo>
                    <a:pt x="1544667" y="717961"/>
                    <a:pt x="1466526" y="747579"/>
                    <a:pt x="1412036" y="826654"/>
                  </a:cubicBezTo>
                  <a:cubicBezTo>
                    <a:pt x="1406141" y="835280"/>
                    <a:pt x="1398234" y="844122"/>
                    <a:pt x="1396436" y="853827"/>
                  </a:cubicBezTo>
                  <a:cubicBezTo>
                    <a:pt x="1391404" y="880569"/>
                    <a:pt x="1377818" y="874674"/>
                    <a:pt x="1364734" y="862741"/>
                  </a:cubicBezTo>
                  <a:cubicBezTo>
                    <a:pt x="1343743" y="843619"/>
                    <a:pt x="1321602" y="825576"/>
                    <a:pt x="1307225" y="799984"/>
                  </a:cubicBezTo>
                  <a:cubicBezTo>
                    <a:pt x="1276817" y="746429"/>
                    <a:pt x="1304134" y="709479"/>
                    <a:pt x="1335980" y="682808"/>
                  </a:cubicBezTo>
                  <a:cubicBezTo>
                    <a:pt x="1418578" y="613725"/>
                    <a:pt x="1516415" y="577638"/>
                    <a:pt x="1621514" y="563692"/>
                  </a:cubicBezTo>
                  <a:cubicBezTo>
                    <a:pt x="1698001" y="553484"/>
                    <a:pt x="1773195" y="569227"/>
                    <a:pt x="1845154" y="596976"/>
                  </a:cubicBezTo>
                  <a:cubicBezTo>
                    <a:pt x="1925840" y="628347"/>
                    <a:pt x="1999940" y="674556"/>
                    <a:pt x="2063618" y="733201"/>
                  </a:cubicBezTo>
                  <a:lnTo>
                    <a:pt x="2070806" y="738521"/>
                  </a:lnTo>
                  <a:cubicBezTo>
                    <a:pt x="2073610" y="734064"/>
                    <a:pt x="2072100" y="731332"/>
                    <a:pt x="2067643" y="729175"/>
                  </a:cubicBezTo>
                  <a:cubicBezTo>
                    <a:pt x="2068937" y="677058"/>
                    <a:pt x="2073897" y="626809"/>
                    <a:pt x="2103587" y="580514"/>
                  </a:cubicBezTo>
                  <a:cubicBezTo>
                    <a:pt x="2136223" y="530193"/>
                    <a:pt x="2184603" y="506902"/>
                    <a:pt x="2238950" y="493315"/>
                  </a:cubicBezTo>
                  <a:cubicBezTo>
                    <a:pt x="2267992" y="486127"/>
                    <a:pt x="2297340" y="482730"/>
                    <a:pt x="2326849" y="482056"/>
                  </a:cubicBezTo>
                  <a:close/>
                  <a:moveTo>
                    <a:pt x="1256402" y="19"/>
                  </a:moveTo>
                  <a:cubicBezTo>
                    <a:pt x="1259133" y="261"/>
                    <a:pt x="1262189" y="2759"/>
                    <a:pt x="1266897" y="7504"/>
                  </a:cubicBezTo>
                  <a:cubicBezTo>
                    <a:pt x="1319575" y="59795"/>
                    <a:pt x="1364239" y="119583"/>
                    <a:pt x="1399456" y="184921"/>
                  </a:cubicBezTo>
                  <a:cubicBezTo>
                    <a:pt x="1476231" y="330348"/>
                    <a:pt x="1469186" y="485048"/>
                    <a:pt x="1323615" y="597120"/>
                  </a:cubicBezTo>
                  <a:cubicBezTo>
                    <a:pt x="1251729" y="652400"/>
                    <a:pt x="1266106" y="651754"/>
                    <a:pt x="1193141" y="597120"/>
                  </a:cubicBezTo>
                  <a:cubicBezTo>
                    <a:pt x="1113993" y="538316"/>
                    <a:pt x="1072299" y="459241"/>
                    <a:pt x="1069208" y="377721"/>
                  </a:cubicBezTo>
                  <a:cubicBezTo>
                    <a:pt x="1069783" y="267734"/>
                    <a:pt x="1108458" y="188803"/>
                    <a:pt x="1160432" y="115478"/>
                  </a:cubicBezTo>
                  <a:cubicBezTo>
                    <a:pt x="1187318" y="77450"/>
                    <a:pt x="1218445" y="42369"/>
                    <a:pt x="1247847" y="6067"/>
                  </a:cubicBezTo>
                  <a:cubicBezTo>
                    <a:pt x="1251262" y="1789"/>
                    <a:pt x="1253670" y="-224"/>
                    <a:pt x="1256402" y="19"/>
                  </a:cubicBezTo>
                  <a:close/>
                </a:path>
              </a:pathLst>
            </a:custGeom>
            <a:solidFill>
              <a:srgbClr val="7BB42D"/>
            </a:solidFill>
            <a:ln w="7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9" name="八边形 8">
            <a:extLst>
              <a:ext uri="{FF2B5EF4-FFF2-40B4-BE49-F238E27FC236}">
                <a16:creationId xmlns:a16="http://schemas.microsoft.com/office/drawing/2014/main" id="{F155C8B1-B3CF-C298-B52C-AC01A708EA6E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0" name="八边形 9">
            <a:extLst>
              <a:ext uri="{FF2B5EF4-FFF2-40B4-BE49-F238E27FC236}">
                <a16:creationId xmlns:a16="http://schemas.microsoft.com/office/drawing/2014/main" id="{53F6D89C-D0FB-7121-23C1-6E024F387889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1" name="八边形 10">
            <a:extLst>
              <a:ext uri="{FF2B5EF4-FFF2-40B4-BE49-F238E27FC236}">
                <a16:creationId xmlns:a16="http://schemas.microsoft.com/office/drawing/2014/main" id="{34A4124E-6171-1364-53C6-9FC90771BE28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BA02A58-DAAE-EED9-ADB6-F54232357ADC}"/>
              </a:ext>
            </a:extLst>
          </p:cNvPr>
          <p:cNvSpPr txBox="1"/>
          <p:nvPr/>
        </p:nvSpPr>
        <p:spPr>
          <a:xfrm>
            <a:off x="31917" y="813200"/>
            <a:ext cx="800219" cy="2871940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艾尔海森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诲韬诤言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8" name="八边形 7">
            <a:extLst>
              <a:ext uri="{FF2B5EF4-FFF2-40B4-BE49-F238E27FC236}">
                <a16:creationId xmlns:a16="http://schemas.microsoft.com/office/drawing/2014/main" id="{8B0F98DA-D2B1-5649-07E9-B613FB8FB4EA}"/>
              </a:ext>
            </a:extLst>
          </p:cNvPr>
          <p:cNvSpPr/>
          <p:nvPr/>
        </p:nvSpPr>
        <p:spPr>
          <a:xfrm>
            <a:off x="288026" y="456286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</p:spTree>
    <p:extLst>
      <p:ext uri="{BB962C8B-B14F-4D97-AF65-F5344CB8AC3E}">
        <p14:creationId xmlns:p14="http://schemas.microsoft.com/office/powerpoint/2010/main" val="1271896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卡通人物&#10;&#10;描述已自动生成">
            <a:extLst>
              <a:ext uri="{FF2B5EF4-FFF2-40B4-BE49-F238E27FC236}">
                <a16:creationId xmlns:a16="http://schemas.microsoft.com/office/drawing/2014/main" id="{8F579E23-B566-C7AA-9C87-B5A27CED2A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74"/>
          <a:stretch>
            <a:fillRect/>
          </a:stretch>
        </p:blipFill>
        <p:spPr>
          <a:xfrm>
            <a:off x="684028" y="216119"/>
            <a:ext cx="3600000" cy="5832033"/>
          </a:xfrm>
          <a:custGeom>
            <a:avLst/>
            <a:gdLst>
              <a:gd name="connsiteX0" fmla="*/ 0 w 3600000"/>
              <a:gd name="connsiteY0" fmla="*/ 0 h 5832033"/>
              <a:gd name="connsiteX1" fmla="*/ 3517160 w 3600000"/>
              <a:gd name="connsiteY1" fmla="*/ 0 h 5832033"/>
              <a:gd name="connsiteX2" fmla="*/ 3593509 w 3600000"/>
              <a:gd name="connsiteY2" fmla="*/ 50607 h 5832033"/>
              <a:gd name="connsiteX3" fmla="*/ 3600000 w 3600000"/>
              <a:gd name="connsiteY3" fmla="*/ 82761 h 5832033"/>
              <a:gd name="connsiteX4" fmla="*/ 3600000 w 3600000"/>
              <a:gd name="connsiteY4" fmla="*/ 5749272 h 5832033"/>
              <a:gd name="connsiteX5" fmla="*/ 3593509 w 3600000"/>
              <a:gd name="connsiteY5" fmla="*/ 5781426 h 5832033"/>
              <a:gd name="connsiteX6" fmla="*/ 3517160 w 3600000"/>
              <a:gd name="connsiteY6" fmla="*/ 5832033 h 5832033"/>
              <a:gd name="connsiteX7" fmla="*/ 0 w 3600000"/>
              <a:gd name="connsiteY7" fmla="*/ 5832033 h 583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5832033">
                <a:moveTo>
                  <a:pt x="0" y="0"/>
                </a:moveTo>
                <a:lnTo>
                  <a:pt x="3517160" y="0"/>
                </a:lnTo>
                <a:cubicBezTo>
                  <a:pt x="3551482" y="0"/>
                  <a:pt x="3580930" y="20868"/>
                  <a:pt x="3593509" y="50607"/>
                </a:cubicBezTo>
                <a:lnTo>
                  <a:pt x="3600000" y="82761"/>
                </a:lnTo>
                <a:lnTo>
                  <a:pt x="3600000" y="5749272"/>
                </a:lnTo>
                <a:lnTo>
                  <a:pt x="3593509" y="5781426"/>
                </a:lnTo>
                <a:cubicBezTo>
                  <a:pt x="3580930" y="5811166"/>
                  <a:pt x="3551482" y="5832033"/>
                  <a:pt x="3517160" y="5832033"/>
                </a:cubicBezTo>
                <a:lnTo>
                  <a:pt x="0" y="5832033"/>
                </a:lnTo>
                <a:close/>
              </a:path>
            </a:pathLst>
          </a:custGeom>
        </p:spPr>
      </p:pic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41B67E89-22E0-1CE9-96D2-385B13E2044F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技能设计：洛莫兮辰 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sp>
        <p:nvSpPr>
          <p:cNvPr id="7" name="4级件：技能描述框(字)">
            <a:extLst>
              <a:ext uri="{FF2B5EF4-FFF2-40B4-BE49-F238E27FC236}">
                <a16:creationId xmlns:a16="http://schemas.microsoft.com/office/drawing/2014/main" id="{51C3F07E-0AB5-A0E6-6FB0-826AA3EE486E}"/>
              </a:ext>
            </a:extLst>
          </p:cNvPr>
          <p:cNvSpPr txBox="1"/>
          <p:nvPr/>
        </p:nvSpPr>
        <p:spPr>
          <a:xfrm>
            <a:off x="684003" y="3698311"/>
            <a:ext cx="3600022" cy="2169825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700" dirty="0">
                <a:ln w="6350">
                  <a:solidFill>
                    <a:srgbClr val="7BB42D"/>
                  </a:solidFill>
                </a:ln>
                <a:solidFill>
                  <a:srgbClr val="B6D98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布偶</a:t>
            </a:r>
            <a:endParaRPr lang="en-US" altLang="zh-CN" sz="1700" dirty="0">
              <a:ln w="6350">
                <a:solidFill>
                  <a:srgbClr val="7BB42D"/>
                </a:solidFill>
              </a:ln>
              <a:solidFill>
                <a:srgbClr val="B6D98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回合开始阶段，你可以指定与你距离不大于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3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的至多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X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名其他角色，使其装备“柯里安巴”（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X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为当前体力值且不大于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4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）。</a:t>
            </a:r>
            <a:endParaRPr lang="en-US" altLang="zh-CN" sz="1050" dirty="0">
              <a:latin typeface="MiSans" panose="00000500000000000000" pitchFamily="2" charset="-122"/>
              <a:ea typeface="MiSans" panose="00000500000000000000" pitchFamily="2" charset="-122"/>
            </a:endParaRPr>
          </a:p>
          <a:p>
            <a:r>
              <a:rPr lang="zh-CN" altLang="en-US" sz="1700" dirty="0">
                <a:ln w="6350">
                  <a:solidFill>
                    <a:srgbClr val="7BB42D"/>
                  </a:solidFill>
                </a:ln>
                <a:solidFill>
                  <a:srgbClr val="B6D98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魔鳞</a:t>
            </a:r>
            <a:endParaRPr lang="en-US" altLang="zh-CN" sz="1700" dirty="0">
              <a:ln w="6350">
                <a:solidFill>
                  <a:srgbClr val="7BB42D"/>
                </a:solidFill>
              </a:ln>
              <a:solidFill>
                <a:srgbClr val="B6D98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结束阶段，若柯莱武将牌上有柯里安巴，移除之；若本次移除的柯里安巴数量为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3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，则柯莱增加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4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点体力上限并回复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4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点体力，并获得技能“崩坏”。</a:t>
            </a:r>
            <a:endParaRPr lang="en-US" altLang="zh-CN" sz="1050" dirty="0">
              <a:latin typeface="MiSans" panose="00000500000000000000" pitchFamily="2" charset="-122"/>
              <a:ea typeface="MiSans" panose="00000500000000000000" pitchFamily="2" charset="-122"/>
            </a:endParaRPr>
          </a:p>
          <a:p>
            <a:r>
              <a:rPr lang="zh-CN" altLang="en-US" sz="1700" dirty="0">
                <a:ln w="6350">
                  <a:solidFill>
                    <a:srgbClr val="7BB42D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崩坏</a:t>
            </a:r>
            <a:endParaRPr lang="en-US" altLang="zh-CN" sz="1700" dirty="0">
              <a:ln w="6350">
                <a:solidFill>
                  <a:srgbClr val="7BB42D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b="1" dirty="0">
                <a:latin typeface="MiSans" panose="00000500000000000000" pitchFamily="2" charset="-122"/>
                <a:ea typeface="MiSans" panose="00000500000000000000" pitchFamily="2" charset="-122"/>
              </a:rPr>
              <a:t>锁定技，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回合结束阶段，若你的体力不是全场最少的，你须减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1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点体力或体力上限。</a:t>
            </a:r>
            <a:endParaRPr lang="en-US" altLang="zh-CN" sz="1050" dirty="0"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A317B1C2-1466-9BF3-28D5-00F4CA11267A}"/>
              </a:ext>
            </a:extLst>
          </p:cNvPr>
          <p:cNvGrpSpPr/>
          <p:nvPr/>
        </p:nvGrpSpPr>
        <p:grpSpPr>
          <a:xfrm>
            <a:off x="180025" y="216103"/>
            <a:ext cx="4104023" cy="5832050"/>
            <a:chOff x="180025" y="216103"/>
            <a:chExt cx="4104023" cy="5832050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E60A9381-7450-C76A-2112-7E9B33600144}"/>
                </a:ext>
              </a:extLst>
            </p:cNvPr>
            <p:cNvSpPr/>
            <p:nvPr/>
          </p:nvSpPr>
          <p:spPr>
            <a:xfrm>
              <a:off x="180025" y="216120"/>
              <a:ext cx="504003" cy="5832033"/>
            </a:xfrm>
            <a:custGeom>
              <a:avLst/>
              <a:gdLst>
                <a:gd name="connsiteX0" fmla="*/ 41430 w 252000"/>
                <a:gd name="connsiteY0" fmla="*/ 0 h 2916000"/>
                <a:gd name="connsiteX1" fmla="*/ 252000 w 252000"/>
                <a:gd name="connsiteY1" fmla="*/ 0 h 2916000"/>
                <a:gd name="connsiteX2" fmla="*/ 252000 w 252000"/>
                <a:gd name="connsiteY2" fmla="*/ 2916000 h 2916000"/>
                <a:gd name="connsiteX3" fmla="*/ 41430 w 252000"/>
                <a:gd name="connsiteY3" fmla="*/ 2916000 h 2916000"/>
                <a:gd name="connsiteX4" fmla="*/ 0 w 252000"/>
                <a:gd name="connsiteY4" fmla="*/ 2874570 h 2916000"/>
                <a:gd name="connsiteX5" fmla="*/ 0 w 252000"/>
                <a:gd name="connsiteY5" fmla="*/ 41430 h 2916000"/>
                <a:gd name="connsiteX6" fmla="*/ 41430 w 252000"/>
                <a:gd name="connsiteY6" fmla="*/ 0 h 29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000" h="2916000">
                  <a:moveTo>
                    <a:pt x="41430" y="0"/>
                  </a:moveTo>
                  <a:lnTo>
                    <a:pt x="252000" y="0"/>
                  </a:lnTo>
                  <a:lnTo>
                    <a:pt x="252000" y="2916000"/>
                  </a:lnTo>
                  <a:lnTo>
                    <a:pt x="41430" y="2916000"/>
                  </a:lnTo>
                  <a:cubicBezTo>
                    <a:pt x="18549" y="2916000"/>
                    <a:pt x="0" y="2897451"/>
                    <a:pt x="0" y="2874570"/>
                  </a:cubicBezTo>
                  <a:lnTo>
                    <a:pt x="0" y="41430"/>
                  </a:lnTo>
                  <a:cubicBezTo>
                    <a:pt x="0" y="18549"/>
                    <a:pt x="18549" y="0"/>
                    <a:pt x="41430" y="0"/>
                  </a:cubicBezTo>
                  <a:close/>
                </a:path>
              </a:pathLst>
            </a:custGeom>
            <a:solidFill>
              <a:srgbClr val="7BB42D"/>
            </a:solidFill>
            <a:ln>
              <a:solidFill>
                <a:srgbClr val="7BB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>
                <a:solidFill>
                  <a:schemeClr val="bg1"/>
                </a:solidFill>
              </a:endParaRP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6D02670B-5314-648E-5D22-1603F092964B}"/>
                </a:ext>
              </a:extLst>
            </p:cNvPr>
            <p:cNvSpPr/>
            <p:nvPr/>
          </p:nvSpPr>
          <p:spPr>
            <a:xfrm>
              <a:off x="180025" y="216103"/>
              <a:ext cx="4104023" cy="5832033"/>
            </a:xfrm>
            <a:prstGeom prst="roundRect">
              <a:avLst>
                <a:gd name="adj" fmla="val 2019"/>
              </a:avLst>
            </a:prstGeom>
            <a:noFill/>
            <a:ln>
              <a:solidFill>
                <a:srgbClr val="7BB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 dirty="0">
                <a:solidFill>
                  <a:schemeClr val="bg1"/>
                </a:solidFill>
              </a:endParaRPr>
            </a:p>
          </p:txBody>
        </p:sp>
      </p:grpSp>
      <p:sp>
        <p:nvSpPr>
          <p:cNvPr id="54" name="任意多边形: 形状 53">
            <a:extLst>
              <a:ext uri="{FF2B5EF4-FFF2-40B4-BE49-F238E27FC236}">
                <a16:creationId xmlns:a16="http://schemas.microsoft.com/office/drawing/2014/main" id="{3FA0A100-D263-DE2D-302C-A38AF679C9AD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DE444377-4406-29DE-FA4F-47CC6783D48F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sp>
        <p:nvSpPr>
          <p:cNvPr id="57" name="八边形 56">
            <a:extLst>
              <a:ext uri="{FF2B5EF4-FFF2-40B4-BE49-F238E27FC236}">
                <a16:creationId xmlns:a16="http://schemas.microsoft.com/office/drawing/2014/main" id="{6A41DF3F-697F-EE61-AC2D-AEAFF4067B7E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58" name="八边形 57">
            <a:extLst>
              <a:ext uri="{FF2B5EF4-FFF2-40B4-BE49-F238E27FC236}">
                <a16:creationId xmlns:a16="http://schemas.microsoft.com/office/drawing/2014/main" id="{7AFF3744-D37B-B362-865C-157D994939E4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59" name="八边形 58">
            <a:extLst>
              <a:ext uri="{FF2B5EF4-FFF2-40B4-BE49-F238E27FC236}">
                <a16:creationId xmlns:a16="http://schemas.microsoft.com/office/drawing/2014/main" id="{E5078BFA-53E8-2623-700E-F6C8EDA062A3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AEC00A47-738B-6341-1844-20E109C88A4D}"/>
              </a:ext>
            </a:extLst>
          </p:cNvPr>
          <p:cNvGrpSpPr/>
          <p:nvPr/>
        </p:nvGrpSpPr>
        <p:grpSpPr>
          <a:xfrm>
            <a:off x="123868" y="82833"/>
            <a:ext cx="616309" cy="700454"/>
            <a:chOff x="3741842" y="172833"/>
            <a:chExt cx="616309" cy="700454"/>
          </a:xfrm>
        </p:grpSpPr>
        <p:grpSp>
          <p:nvGrpSpPr>
            <p:cNvPr id="83" name="2级件：*须弥神之眼底框">
              <a:extLst>
                <a:ext uri="{FF2B5EF4-FFF2-40B4-BE49-F238E27FC236}">
                  <a16:creationId xmlns:a16="http://schemas.microsoft.com/office/drawing/2014/main" id="{B9754104-067E-C903-8955-9F06D2F6F00A}"/>
                </a:ext>
              </a:extLst>
            </p:cNvPr>
            <p:cNvGrpSpPr/>
            <p:nvPr/>
          </p:nvGrpSpPr>
          <p:grpSpPr>
            <a:xfrm>
              <a:off x="3741842" y="172833"/>
              <a:ext cx="616309" cy="700454"/>
              <a:chOff x="230928" y="573753"/>
              <a:chExt cx="4026958" cy="4576765"/>
            </a:xfr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effectLst>
              <a:glow rad="25400">
                <a:srgbClr val="D7D7D7">
                  <a:alpha val="10000"/>
                </a:srgbClr>
              </a:glow>
              <a:outerShdw blurRad="12700" sx="80000" sy="80000" algn="ct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brightRoom" dir="t"/>
            </a:scene3d>
          </p:grpSpPr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5A1CDFB4-90AE-C5CC-C331-539973A5C78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30928" y="573753"/>
                <a:ext cx="4026958" cy="4576765"/>
              </a:xfrm>
              <a:custGeom>
                <a:avLst/>
                <a:gdLst>
                  <a:gd name="connsiteX0" fmla="*/ 2013480 w 4026958"/>
                  <a:gd name="connsiteY0" fmla="*/ 4004008 h 4576766"/>
                  <a:gd name="connsiteX1" fmla="*/ 1923480 w 4026958"/>
                  <a:gd name="connsiteY1" fmla="*/ 4184008 h 4576766"/>
                  <a:gd name="connsiteX2" fmla="*/ 2013480 w 4026958"/>
                  <a:gd name="connsiteY2" fmla="*/ 4304008 h 4576766"/>
                  <a:gd name="connsiteX3" fmla="*/ 2103480 w 4026958"/>
                  <a:gd name="connsiteY3" fmla="*/ 4184008 h 4576766"/>
                  <a:gd name="connsiteX4" fmla="*/ 2602857 w 4026958"/>
                  <a:gd name="connsiteY4" fmla="*/ 3880309 h 4576766"/>
                  <a:gd name="connsiteX5" fmla="*/ 2627313 w 4026958"/>
                  <a:gd name="connsiteY5" fmla="*/ 3900487 h 4576766"/>
                  <a:gd name="connsiteX6" fmla="*/ 2732754 w 4026958"/>
                  <a:gd name="connsiteY6" fmla="*/ 4155045 h 4576766"/>
                  <a:gd name="connsiteX7" fmla="*/ 2704463 w 4026958"/>
                  <a:gd name="connsiteY7" fmla="*/ 4295174 h 4576766"/>
                  <a:gd name="connsiteX8" fmla="*/ 2673151 w 4026958"/>
                  <a:gd name="connsiteY8" fmla="*/ 4352862 h 4576766"/>
                  <a:gd name="connsiteX9" fmla="*/ 2639091 w 4026958"/>
                  <a:gd name="connsiteY9" fmla="*/ 4356295 h 4576766"/>
                  <a:gd name="connsiteX10" fmla="*/ 2331209 w 4026958"/>
                  <a:gd name="connsiteY10" fmla="*/ 4182969 h 4576766"/>
                  <a:gd name="connsiteX11" fmla="*/ 2321542 w 4026958"/>
                  <a:gd name="connsiteY11" fmla="*/ 4158346 h 4576766"/>
                  <a:gd name="connsiteX12" fmla="*/ 2344399 w 4026958"/>
                  <a:gd name="connsiteY12" fmla="*/ 4141103 h 4576766"/>
                  <a:gd name="connsiteX13" fmla="*/ 2395466 w 4026958"/>
                  <a:gd name="connsiteY13" fmla="*/ 4112796 h 4576766"/>
                  <a:gd name="connsiteX14" fmla="*/ 2455972 w 4026958"/>
                  <a:gd name="connsiteY14" fmla="*/ 4085285 h 4576766"/>
                  <a:gd name="connsiteX15" fmla="*/ 2527639 w 4026958"/>
                  <a:gd name="connsiteY15" fmla="*/ 4105246 h 4576766"/>
                  <a:gd name="connsiteX16" fmla="*/ 2553504 w 4026958"/>
                  <a:gd name="connsiteY16" fmla="*/ 4141719 h 4576766"/>
                  <a:gd name="connsiteX17" fmla="*/ 2555205 w 4026958"/>
                  <a:gd name="connsiteY17" fmla="*/ 4170911 h 4576766"/>
                  <a:gd name="connsiteX18" fmla="*/ 2515965 w 4026958"/>
                  <a:gd name="connsiteY18" fmla="*/ 4212625 h 4576766"/>
                  <a:gd name="connsiteX19" fmla="*/ 2505154 w 4026958"/>
                  <a:gd name="connsiteY19" fmla="*/ 4229290 h 4576766"/>
                  <a:gd name="connsiteX20" fmla="*/ 2505970 w 4026958"/>
                  <a:gd name="connsiteY20" fmla="*/ 4235745 h 4576766"/>
                  <a:gd name="connsiteX21" fmla="*/ 2531969 w 4026958"/>
                  <a:gd name="connsiteY21" fmla="*/ 4241799 h 4576766"/>
                  <a:gd name="connsiteX22" fmla="*/ 2580937 w 4026958"/>
                  <a:gd name="connsiteY22" fmla="*/ 4215745 h 4576766"/>
                  <a:gd name="connsiteX23" fmla="*/ 2599576 w 4026958"/>
                  <a:gd name="connsiteY23" fmla="*/ 4183984 h 4576766"/>
                  <a:gd name="connsiteX24" fmla="*/ 2553915 w 4026958"/>
                  <a:gd name="connsiteY24" fmla="*/ 4078879 h 4576766"/>
                  <a:gd name="connsiteX25" fmla="*/ 2470175 w 4026958"/>
                  <a:gd name="connsiteY25" fmla="*/ 4045144 h 4576766"/>
                  <a:gd name="connsiteX26" fmla="*/ 2374658 w 4026958"/>
                  <a:gd name="connsiteY26" fmla="*/ 4075486 h 4576766"/>
                  <a:gd name="connsiteX27" fmla="*/ 2307456 w 4026958"/>
                  <a:gd name="connsiteY27" fmla="*/ 4122466 h 4576766"/>
                  <a:gd name="connsiteX28" fmla="*/ 2286405 w 4026958"/>
                  <a:gd name="connsiteY28" fmla="*/ 4068848 h 4576766"/>
                  <a:gd name="connsiteX29" fmla="*/ 2279582 w 4026958"/>
                  <a:gd name="connsiteY29" fmla="*/ 4001166 h 4576766"/>
                  <a:gd name="connsiteX30" fmla="*/ 2314677 w 4026958"/>
                  <a:gd name="connsiteY30" fmla="*/ 4012060 h 4576766"/>
                  <a:gd name="connsiteX31" fmla="*/ 2369092 w 4026958"/>
                  <a:gd name="connsiteY31" fmla="*/ 4017545 h 4576766"/>
                  <a:gd name="connsiteX32" fmla="*/ 2592980 w 4026958"/>
                  <a:gd name="connsiteY32" fmla="*/ 3898505 h 4576766"/>
                  <a:gd name="connsiteX33" fmla="*/ 1424103 w 4026958"/>
                  <a:gd name="connsiteY33" fmla="*/ 3880309 h 4576766"/>
                  <a:gd name="connsiteX34" fmla="*/ 1433980 w 4026958"/>
                  <a:gd name="connsiteY34" fmla="*/ 3898505 h 4576766"/>
                  <a:gd name="connsiteX35" fmla="*/ 1657868 w 4026958"/>
                  <a:gd name="connsiteY35" fmla="*/ 4017545 h 4576766"/>
                  <a:gd name="connsiteX36" fmla="*/ 1712283 w 4026958"/>
                  <a:gd name="connsiteY36" fmla="*/ 4012060 h 4576766"/>
                  <a:gd name="connsiteX37" fmla="*/ 1747378 w 4026958"/>
                  <a:gd name="connsiteY37" fmla="*/ 4001166 h 4576766"/>
                  <a:gd name="connsiteX38" fmla="*/ 1740555 w 4026958"/>
                  <a:gd name="connsiteY38" fmla="*/ 4068848 h 4576766"/>
                  <a:gd name="connsiteX39" fmla="*/ 1719505 w 4026958"/>
                  <a:gd name="connsiteY39" fmla="*/ 4122466 h 4576766"/>
                  <a:gd name="connsiteX40" fmla="*/ 1652302 w 4026958"/>
                  <a:gd name="connsiteY40" fmla="*/ 4075486 h 4576766"/>
                  <a:gd name="connsiteX41" fmla="*/ 1556785 w 4026958"/>
                  <a:gd name="connsiteY41" fmla="*/ 4045144 h 4576766"/>
                  <a:gd name="connsiteX42" fmla="*/ 1473045 w 4026958"/>
                  <a:gd name="connsiteY42" fmla="*/ 4078879 h 4576766"/>
                  <a:gd name="connsiteX43" fmla="*/ 1427384 w 4026958"/>
                  <a:gd name="connsiteY43" fmla="*/ 4183984 h 4576766"/>
                  <a:gd name="connsiteX44" fmla="*/ 1446023 w 4026958"/>
                  <a:gd name="connsiteY44" fmla="*/ 4215745 h 4576766"/>
                  <a:gd name="connsiteX45" fmla="*/ 1494991 w 4026958"/>
                  <a:gd name="connsiteY45" fmla="*/ 4241799 h 4576766"/>
                  <a:gd name="connsiteX46" fmla="*/ 1520991 w 4026958"/>
                  <a:gd name="connsiteY46" fmla="*/ 4235745 h 4576766"/>
                  <a:gd name="connsiteX47" fmla="*/ 1521806 w 4026958"/>
                  <a:gd name="connsiteY47" fmla="*/ 4229290 h 4576766"/>
                  <a:gd name="connsiteX48" fmla="*/ 1510996 w 4026958"/>
                  <a:gd name="connsiteY48" fmla="*/ 4212625 h 4576766"/>
                  <a:gd name="connsiteX49" fmla="*/ 1471755 w 4026958"/>
                  <a:gd name="connsiteY49" fmla="*/ 4170911 h 4576766"/>
                  <a:gd name="connsiteX50" fmla="*/ 1473456 w 4026958"/>
                  <a:gd name="connsiteY50" fmla="*/ 4141719 h 4576766"/>
                  <a:gd name="connsiteX51" fmla="*/ 1499321 w 4026958"/>
                  <a:gd name="connsiteY51" fmla="*/ 4105246 h 4576766"/>
                  <a:gd name="connsiteX52" fmla="*/ 1570989 w 4026958"/>
                  <a:gd name="connsiteY52" fmla="*/ 4085285 h 4576766"/>
                  <a:gd name="connsiteX53" fmla="*/ 1631494 w 4026958"/>
                  <a:gd name="connsiteY53" fmla="*/ 4112796 h 4576766"/>
                  <a:gd name="connsiteX54" fmla="*/ 1682561 w 4026958"/>
                  <a:gd name="connsiteY54" fmla="*/ 4141103 h 4576766"/>
                  <a:gd name="connsiteX55" fmla="*/ 1705418 w 4026958"/>
                  <a:gd name="connsiteY55" fmla="*/ 4158346 h 4576766"/>
                  <a:gd name="connsiteX56" fmla="*/ 1695751 w 4026958"/>
                  <a:gd name="connsiteY56" fmla="*/ 4182969 h 4576766"/>
                  <a:gd name="connsiteX57" fmla="*/ 1387869 w 4026958"/>
                  <a:gd name="connsiteY57" fmla="*/ 4356295 h 4576766"/>
                  <a:gd name="connsiteX58" fmla="*/ 1353809 w 4026958"/>
                  <a:gd name="connsiteY58" fmla="*/ 4352862 h 4576766"/>
                  <a:gd name="connsiteX59" fmla="*/ 1322497 w 4026958"/>
                  <a:gd name="connsiteY59" fmla="*/ 4295174 h 4576766"/>
                  <a:gd name="connsiteX60" fmla="*/ 1294206 w 4026958"/>
                  <a:gd name="connsiteY60" fmla="*/ 4155045 h 4576766"/>
                  <a:gd name="connsiteX61" fmla="*/ 1399647 w 4026958"/>
                  <a:gd name="connsiteY61" fmla="*/ 3900487 h 4576766"/>
                  <a:gd name="connsiteX62" fmla="*/ 1840680 w 4026958"/>
                  <a:gd name="connsiteY62" fmla="*/ 3812479 h 4576766"/>
                  <a:gd name="connsiteX63" fmla="*/ 2013480 w 4026958"/>
                  <a:gd name="connsiteY63" fmla="*/ 3956479 h 4576766"/>
                  <a:gd name="connsiteX64" fmla="*/ 2186280 w 4026958"/>
                  <a:gd name="connsiteY64" fmla="*/ 3812479 h 4576766"/>
                  <a:gd name="connsiteX65" fmla="*/ 3465490 w 4026958"/>
                  <a:gd name="connsiteY65" fmla="*/ 3063269 h 4576766"/>
                  <a:gd name="connsiteX66" fmla="*/ 3429619 w 4026958"/>
                  <a:gd name="connsiteY66" fmla="*/ 3067420 h 4576766"/>
                  <a:gd name="connsiteX67" fmla="*/ 3402831 w 4026958"/>
                  <a:gd name="connsiteY67" fmla="*/ 3088728 h 4576766"/>
                  <a:gd name="connsiteX68" fmla="*/ 3404453 w 4026958"/>
                  <a:gd name="connsiteY68" fmla="*/ 3097049 h 4576766"/>
                  <a:gd name="connsiteX69" fmla="*/ 3426168 w 4026958"/>
                  <a:gd name="connsiteY69" fmla="*/ 3110443 h 4576766"/>
                  <a:gd name="connsiteX70" fmla="*/ 3494558 w 4026958"/>
                  <a:gd name="connsiteY70" fmla="*/ 3137433 h 4576766"/>
                  <a:gd name="connsiteX71" fmla="*/ 3508561 w 4026958"/>
                  <a:gd name="connsiteY71" fmla="*/ 3172137 h 4576766"/>
                  <a:gd name="connsiteX72" fmla="*/ 3498820 w 4026958"/>
                  <a:gd name="connsiteY72" fmla="*/ 3228756 h 4576766"/>
                  <a:gd name="connsiteX73" fmla="*/ 3426981 w 4026958"/>
                  <a:gd name="connsiteY73" fmla="*/ 3291261 h 4576766"/>
                  <a:gd name="connsiteX74" fmla="*/ 3341543 w 4026958"/>
                  <a:gd name="connsiteY74" fmla="*/ 3291261 h 4576766"/>
                  <a:gd name="connsiteX75" fmla="*/ 3267065 w 4026958"/>
                  <a:gd name="connsiteY75" fmla="*/ 3286593 h 4576766"/>
                  <a:gd name="connsiteX76" fmla="*/ 3261179 w 4026958"/>
                  <a:gd name="connsiteY76" fmla="*/ 3250471 h 4576766"/>
                  <a:gd name="connsiteX77" fmla="*/ 3236015 w 4026958"/>
                  <a:gd name="connsiteY77" fmla="*/ 3163004 h 4576766"/>
                  <a:gd name="connsiteX78" fmla="*/ 3200095 w 4026958"/>
                  <a:gd name="connsiteY78" fmla="*/ 3169700 h 4576766"/>
                  <a:gd name="connsiteX79" fmla="*/ 3149969 w 4026958"/>
                  <a:gd name="connsiteY79" fmla="*/ 3259805 h 4576766"/>
                  <a:gd name="connsiteX80" fmla="*/ 3094567 w 4026958"/>
                  <a:gd name="connsiteY80" fmla="*/ 3324137 h 4576766"/>
                  <a:gd name="connsiteX81" fmla="*/ 3036527 w 4026958"/>
                  <a:gd name="connsiteY81" fmla="*/ 3390296 h 4576766"/>
                  <a:gd name="connsiteX82" fmla="*/ 2987821 w 4026958"/>
                  <a:gd name="connsiteY82" fmla="*/ 3444074 h 4576766"/>
                  <a:gd name="connsiteX83" fmla="*/ 2956974 w 4026958"/>
                  <a:gd name="connsiteY83" fmla="*/ 3480400 h 4576766"/>
                  <a:gd name="connsiteX84" fmla="*/ 2981530 w 4026958"/>
                  <a:gd name="connsiteY84" fmla="*/ 3498056 h 4576766"/>
                  <a:gd name="connsiteX85" fmla="*/ 3039367 w 4026958"/>
                  <a:gd name="connsiteY85" fmla="*/ 3469035 h 4576766"/>
                  <a:gd name="connsiteX86" fmla="*/ 3145505 w 4026958"/>
                  <a:gd name="connsiteY86" fmla="*/ 3402065 h 4576766"/>
                  <a:gd name="connsiteX87" fmla="*/ 3189136 w 4026958"/>
                  <a:gd name="connsiteY87" fmla="*/ 3363913 h 4576766"/>
                  <a:gd name="connsiteX88" fmla="*/ 3244133 w 4026958"/>
                  <a:gd name="connsiteY88" fmla="*/ 3318861 h 4576766"/>
                  <a:gd name="connsiteX89" fmla="*/ 3338905 w 4026958"/>
                  <a:gd name="connsiteY89" fmla="*/ 3348287 h 4576766"/>
                  <a:gd name="connsiteX90" fmla="*/ 3464727 w 4026958"/>
                  <a:gd name="connsiteY90" fmla="*/ 3331443 h 4576766"/>
                  <a:gd name="connsiteX91" fmla="*/ 3542858 w 4026958"/>
                  <a:gd name="connsiteY91" fmla="*/ 3246411 h 4576766"/>
                  <a:gd name="connsiteX92" fmla="*/ 3539814 w 4026958"/>
                  <a:gd name="connsiteY92" fmla="*/ 3098064 h 4576766"/>
                  <a:gd name="connsiteX93" fmla="*/ 3500647 w 4026958"/>
                  <a:gd name="connsiteY93" fmla="*/ 3071479 h 4576766"/>
                  <a:gd name="connsiteX94" fmla="*/ 3465490 w 4026958"/>
                  <a:gd name="connsiteY94" fmla="*/ 3063269 h 4576766"/>
                  <a:gd name="connsiteX95" fmla="*/ 561470 w 4026958"/>
                  <a:gd name="connsiteY95" fmla="*/ 3063269 h 4576766"/>
                  <a:gd name="connsiteX96" fmla="*/ 526313 w 4026958"/>
                  <a:gd name="connsiteY96" fmla="*/ 3071479 h 4576766"/>
                  <a:gd name="connsiteX97" fmla="*/ 487146 w 4026958"/>
                  <a:gd name="connsiteY97" fmla="*/ 3098064 h 4576766"/>
                  <a:gd name="connsiteX98" fmla="*/ 484103 w 4026958"/>
                  <a:gd name="connsiteY98" fmla="*/ 3246411 h 4576766"/>
                  <a:gd name="connsiteX99" fmla="*/ 562234 w 4026958"/>
                  <a:gd name="connsiteY99" fmla="*/ 3331443 h 4576766"/>
                  <a:gd name="connsiteX100" fmla="*/ 688056 w 4026958"/>
                  <a:gd name="connsiteY100" fmla="*/ 3348287 h 4576766"/>
                  <a:gd name="connsiteX101" fmla="*/ 782828 w 4026958"/>
                  <a:gd name="connsiteY101" fmla="*/ 3318861 h 4576766"/>
                  <a:gd name="connsiteX102" fmla="*/ 837824 w 4026958"/>
                  <a:gd name="connsiteY102" fmla="*/ 3363913 h 4576766"/>
                  <a:gd name="connsiteX103" fmla="*/ 881455 w 4026958"/>
                  <a:gd name="connsiteY103" fmla="*/ 3402065 h 4576766"/>
                  <a:gd name="connsiteX104" fmla="*/ 987593 w 4026958"/>
                  <a:gd name="connsiteY104" fmla="*/ 3469035 h 4576766"/>
                  <a:gd name="connsiteX105" fmla="*/ 1045430 w 4026958"/>
                  <a:gd name="connsiteY105" fmla="*/ 3498056 h 4576766"/>
                  <a:gd name="connsiteX106" fmla="*/ 1069986 w 4026958"/>
                  <a:gd name="connsiteY106" fmla="*/ 3480400 h 4576766"/>
                  <a:gd name="connsiteX107" fmla="*/ 1039139 w 4026958"/>
                  <a:gd name="connsiteY107" fmla="*/ 3444074 h 4576766"/>
                  <a:gd name="connsiteX108" fmla="*/ 990433 w 4026958"/>
                  <a:gd name="connsiteY108" fmla="*/ 3390296 h 4576766"/>
                  <a:gd name="connsiteX109" fmla="*/ 932393 w 4026958"/>
                  <a:gd name="connsiteY109" fmla="*/ 3324137 h 4576766"/>
                  <a:gd name="connsiteX110" fmla="*/ 876991 w 4026958"/>
                  <a:gd name="connsiteY110" fmla="*/ 3259805 h 4576766"/>
                  <a:gd name="connsiteX111" fmla="*/ 826865 w 4026958"/>
                  <a:gd name="connsiteY111" fmla="*/ 3169700 h 4576766"/>
                  <a:gd name="connsiteX112" fmla="*/ 790945 w 4026958"/>
                  <a:gd name="connsiteY112" fmla="*/ 3163004 h 4576766"/>
                  <a:gd name="connsiteX113" fmla="*/ 765781 w 4026958"/>
                  <a:gd name="connsiteY113" fmla="*/ 3250471 h 4576766"/>
                  <a:gd name="connsiteX114" fmla="*/ 759896 w 4026958"/>
                  <a:gd name="connsiteY114" fmla="*/ 3286593 h 4576766"/>
                  <a:gd name="connsiteX115" fmla="*/ 685417 w 4026958"/>
                  <a:gd name="connsiteY115" fmla="*/ 3291261 h 4576766"/>
                  <a:gd name="connsiteX116" fmla="*/ 599980 w 4026958"/>
                  <a:gd name="connsiteY116" fmla="*/ 3291261 h 4576766"/>
                  <a:gd name="connsiteX117" fmla="*/ 528140 w 4026958"/>
                  <a:gd name="connsiteY117" fmla="*/ 3228756 h 4576766"/>
                  <a:gd name="connsiteX118" fmla="*/ 518399 w 4026958"/>
                  <a:gd name="connsiteY118" fmla="*/ 3172137 h 4576766"/>
                  <a:gd name="connsiteX119" fmla="*/ 532402 w 4026958"/>
                  <a:gd name="connsiteY119" fmla="*/ 3137433 h 4576766"/>
                  <a:gd name="connsiteX120" fmla="*/ 600792 w 4026958"/>
                  <a:gd name="connsiteY120" fmla="*/ 3110443 h 4576766"/>
                  <a:gd name="connsiteX121" fmla="*/ 622507 w 4026958"/>
                  <a:gd name="connsiteY121" fmla="*/ 3097049 h 4576766"/>
                  <a:gd name="connsiteX122" fmla="*/ 624130 w 4026958"/>
                  <a:gd name="connsiteY122" fmla="*/ 3088728 h 4576766"/>
                  <a:gd name="connsiteX123" fmla="*/ 597341 w 4026958"/>
                  <a:gd name="connsiteY123" fmla="*/ 3067420 h 4576766"/>
                  <a:gd name="connsiteX124" fmla="*/ 561470 w 4026958"/>
                  <a:gd name="connsiteY124" fmla="*/ 3063269 h 4576766"/>
                  <a:gd name="connsiteX125" fmla="*/ 2001097 w 4026958"/>
                  <a:gd name="connsiteY125" fmla="*/ 809999 h 4576766"/>
                  <a:gd name="connsiteX126" fmla="*/ 1905651 w 4026958"/>
                  <a:gd name="connsiteY126" fmla="*/ 905445 h 4576766"/>
                  <a:gd name="connsiteX127" fmla="*/ 2013480 w 4026958"/>
                  <a:gd name="connsiteY127" fmla="*/ 900000 h 4576766"/>
                  <a:gd name="connsiteX128" fmla="*/ 2095226 w 4026958"/>
                  <a:gd name="connsiteY128" fmla="*/ 904128 h 4576766"/>
                  <a:gd name="connsiteX129" fmla="*/ 2013480 w 4026958"/>
                  <a:gd name="connsiteY129" fmla="*/ 384065 h 4576766"/>
                  <a:gd name="connsiteX130" fmla="*/ 1318566 w 4026958"/>
                  <a:gd name="connsiteY130" fmla="*/ 1078979 h 4576766"/>
                  <a:gd name="connsiteX131" fmla="*/ 1327091 w 4026958"/>
                  <a:gd name="connsiteY131" fmla="*/ 1073800 h 4576766"/>
                  <a:gd name="connsiteX132" fmla="*/ 1585268 w 4026958"/>
                  <a:gd name="connsiteY132" fmla="*/ 964740 h 4576766"/>
                  <a:gd name="connsiteX133" fmla="*/ 1622337 w 4026958"/>
                  <a:gd name="connsiteY133" fmla="*/ 955208 h 4576766"/>
                  <a:gd name="connsiteX134" fmla="*/ 2013480 w 4026958"/>
                  <a:gd name="connsiteY134" fmla="*/ 564065 h 4576766"/>
                  <a:gd name="connsiteX135" fmla="*/ 2404623 w 4026958"/>
                  <a:gd name="connsiteY135" fmla="*/ 955208 h 4576766"/>
                  <a:gd name="connsiteX136" fmla="*/ 2441692 w 4026958"/>
                  <a:gd name="connsiteY136" fmla="*/ 964740 h 4576766"/>
                  <a:gd name="connsiteX137" fmla="*/ 2699870 w 4026958"/>
                  <a:gd name="connsiteY137" fmla="*/ 1073800 h 4576766"/>
                  <a:gd name="connsiteX138" fmla="*/ 2708394 w 4026958"/>
                  <a:gd name="connsiteY138" fmla="*/ 1078979 h 4576766"/>
                  <a:gd name="connsiteX139" fmla="*/ 2013480 w 4026958"/>
                  <a:gd name="connsiteY139" fmla="*/ 0 h 4576766"/>
                  <a:gd name="connsiteX140" fmla="*/ 2876018 w 4026958"/>
                  <a:gd name="connsiteY140" fmla="*/ 931987 h 4576766"/>
                  <a:gd name="connsiteX141" fmla="*/ 3556179 w 4026958"/>
                  <a:gd name="connsiteY141" fmla="*/ 2223042 h 4576766"/>
                  <a:gd name="connsiteX142" fmla="*/ 3449172 w 4026958"/>
                  <a:gd name="connsiteY142" fmla="*/ 2793940 h 4576766"/>
                  <a:gd name="connsiteX143" fmla="*/ 3406895 w 4026958"/>
                  <a:gd name="connsiteY143" fmla="*/ 2889110 h 4576766"/>
                  <a:gd name="connsiteX144" fmla="*/ 3520608 w 4026958"/>
                  <a:gd name="connsiteY144" fmla="*/ 2889110 h 4576766"/>
                  <a:gd name="connsiteX145" fmla="*/ 3597819 w 4026958"/>
                  <a:gd name="connsiteY145" fmla="*/ 2825405 h 4576766"/>
                  <a:gd name="connsiteX146" fmla="*/ 4000378 w 4026958"/>
                  <a:gd name="connsiteY146" fmla="*/ 2702440 h 4576766"/>
                  <a:gd name="connsiteX147" fmla="*/ 4026958 w 4026958"/>
                  <a:gd name="connsiteY147" fmla="*/ 2703782 h 4576766"/>
                  <a:gd name="connsiteX148" fmla="*/ 4007578 w 4026958"/>
                  <a:gd name="connsiteY148" fmla="*/ 2744012 h 4576766"/>
                  <a:gd name="connsiteX149" fmla="*/ 2817241 w 4026958"/>
                  <a:gd name="connsiteY149" fmla="*/ 3920079 h 4576766"/>
                  <a:gd name="connsiteX150" fmla="*/ 2717533 w 4026958"/>
                  <a:gd name="connsiteY150" fmla="*/ 3967368 h 4576766"/>
                  <a:gd name="connsiteX151" fmla="*/ 2689281 w 4026958"/>
                  <a:gd name="connsiteY151" fmla="*/ 3830848 h 4576766"/>
                  <a:gd name="connsiteX152" fmla="*/ 2654761 w 4026958"/>
                  <a:gd name="connsiteY152" fmla="*/ 3725006 h 4576766"/>
                  <a:gd name="connsiteX153" fmla="*/ 2623940 w 4026958"/>
                  <a:gd name="connsiteY153" fmla="*/ 3651916 h 4576766"/>
                  <a:gd name="connsiteX154" fmla="*/ 2587893 w 4026958"/>
                  <a:gd name="connsiteY154" fmla="*/ 3668494 h 4576766"/>
                  <a:gd name="connsiteX155" fmla="*/ 2519559 w 4026958"/>
                  <a:gd name="connsiteY155" fmla="*/ 3690747 h 4576766"/>
                  <a:gd name="connsiteX156" fmla="*/ 2167261 w 4026958"/>
                  <a:gd name="connsiteY156" fmla="*/ 3984328 h 4576766"/>
                  <a:gd name="connsiteX157" fmla="*/ 2283480 w 4026958"/>
                  <a:gd name="connsiteY157" fmla="*/ 4216766 h 4576766"/>
                  <a:gd name="connsiteX158" fmla="*/ 2013480 w 4026958"/>
                  <a:gd name="connsiteY158" fmla="*/ 4576766 h 4576766"/>
                  <a:gd name="connsiteX159" fmla="*/ 1743480 w 4026958"/>
                  <a:gd name="connsiteY159" fmla="*/ 4216766 h 4576766"/>
                  <a:gd name="connsiteX160" fmla="*/ 1859699 w 4026958"/>
                  <a:gd name="connsiteY160" fmla="*/ 3984328 h 4576766"/>
                  <a:gd name="connsiteX161" fmla="*/ 1507402 w 4026958"/>
                  <a:gd name="connsiteY161" fmla="*/ 3690747 h 4576766"/>
                  <a:gd name="connsiteX162" fmla="*/ 1439067 w 4026958"/>
                  <a:gd name="connsiteY162" fmla="*/ 3668494 h 4576766"/>
                  <a:gd name="connsiteX163" fmla="*/ 1403019 w 4026958"/>
                  <a:gd name="connsiteY163" fmla="*/ 3651916 h 4576766"/>
                  <a:gd name="connsiteX164" fmla="*/ 1372198 w 4026958"/>
                  <a:gd name="connsiteY164" fmla="*/ 3725006 h 4576766"/>
                  <a:gd name="connsiteX165" fmla="*/ 1337677 w 4026958"/>
                  <a:gd name="connsiteY165" fmla="*/ 3830848 h 4576766"/>
                  <a:gd name="connsiteX166" fmla="*/ 1309425 w 4026958"/>
                  <a:gd name="connsiteY166" fmla="*/ 3967368 h 4576766"/>
                  <a:gd name="connsiteX167" fmla="*/ 1209717 w 4026958"/>
                  <a:gd name="connsiteY167" fmla="*/ 3920079 h 4576766"/>
                  <a:gd name="connsiteX168" fmla="*/ 19380 w 4026958"/>
                  <a:gd name="connsiteY168" fmla="*/ 2744012 h 4576766"/>
                  <a:gd name="connsiteX169" fmla="*/ 0 w 4026958"/>
                  <a:gd name="connsiteY169" fmla="*/ 2703782 h 4576766"/>
                  <a:gd name="connsiteX170" fmla="*/ 26580 w 4026958"/>
                  <a:gd name="connsiteY170" fmla="*/ 2702440 h 4576766"/>
                  <a:gd name="connsiteX171" fmla="*/ 429139 w 4026958"/>
                  <a:gd name="connsiteY171" fmla="*/ 2825405 h 4576766"/>
                  <a:gd name="connsiteX172" fmla="*/ 506350 w 4026958"/>
                  <a:gd name="connsiteY172" fmla="*/ 2889110 h 4576766"/>
                  <a:gd name="connsiteX173" fmla="*/ 620065 w 4026958"/>
                  <a:gd name="connsiteY173" fmla="*/ 2889110 h 4576766"/>
                  <a:gd name="connsiteX174" fmla="*/ 577788 w 4026958"/>
                  <a:gd name="connsiteY174" fmla="*/ 2793940 h 4576766"/>
                  <a:gd name="connsiteX175" fmla="*/ 470781 w 4026958"/>
                  <a:gd name="connsiteY175" fmla="*/ 2223042 h 4576766"/>
                  <a:gd name="connsiteX176" fmla="*/ 1150942 w 4026958"/>
                  <a:gd name="connsiteY176" fmla="*/ 931987 h 4576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</a:cxnLst>
                <a:rect l="l" t="t" r="r" b="b"/>
                <a:pathLst>
                  <a:path w="4026958" h="4576766">
                    <a:moveTo>
                      <a:pt x="2013480" y="4004008"/>
                    </a:moveTo>
                    <a:lnTo>
                      <a:pt x="1923480" y="4184008"/>
                    </a:lnTo>
                    <a:lnTo>
                      <a:pt x="2013480" y="4304008"/>
                    </a:lnTo>
                    <a:lnTo>
                      <a:pt x="2103480" y="4184008"/>
                    </a:lnTo>
                    <a:close/>
                    <a:moveTo>
                      <a:pt x="2602857" y="3880309"/>
                    </a:moveTo>
                    <a:lnTo>
                      <a:pt x="2627313" y="3900487"/>
                    </a:lnTo>
                    <a:cubicBezTo>
                      <a:pt x="2692460" y="3965634"/>
                      <a:pt x="2732754" y="4055634"/>
                      <a:pt x="2732754" y="4155045"/>
                    </a:cubicBezTo>
                    <a:cubicBezTo>
                      <a:pt x="2732754" y="4204751"/>
                      <a:pt x="2722680" y="4252104"/>
                      <a:pt x="2704463" y="4295174"/>
                    </a:cubicBezTo>
                    <a:lnTo>
                      <a:pt x="2673151" y="4352862"/>
                    </a:lnTo>
                    <a:lnTo>
                      <a:pt x="2639091" y="4356295"/>
                    </a:lnTo>
                    <a:cubicBezTo>
                      <a:pt x="2508614" y="4356295"/>
                      <a:pt x="2394348" y="4286882"/>
                      <a:pt x="2331209" y="4182969"/>
                    </a:cubicBezTo>
                    <a:lnTo>
                      <a:pt x="2321542" y="4158346"/>
                    </a:lnTo>
                    <a:lnTo>
                      <a:pt x="2344399" y="4141103"/>
                    </a:lnTo>
                    <a:cubicBezTo>
                      <a:pt x="2360516" y="4130125"/>
                      <a:pt x="2377619" y="4120635"/>
                      <a:pt x="2395466" y="4112796"/>
                    </a:cubicBezTo>
                    <a:cubicBezTo>
                      <a:pt x="2439357" y="4095332"/>
                      <a:pt x="2435239" y="4087904"/>
                      <a:pt x="2455972" y="4085285"/>
                    </a:cubicBezTo>
                    <a:cubicBezTo>
                      <a:pt x="2481533" y="4082514"/>
                      <a:pt x="2507189" y="4089646"/>
                      <a:pt x="2527639" y="4105246"/>
                    </a:cubicBezTo>
                    <a:cubicBezTo>
                      <a:pt x="2539756" y="4114505"/>
                      <a:pt x="2548794" y="4127213"/>
                      <a:pt x="2553504" y="4141719"/>
                    </a:cubicBezTo>
                    <a:cubicBezTo>
                      <a:pt x="2557107" y="4151039"/>
                      <a:pt x="2557698" y="4161236"/>
                      <a:pt x="2555205" y="4170911"/>
                    </a:cubicBezTo>
                    <a:cubicBezTo>
                      <a:pt x="2545999" y="4188009"/>
                      <a:pt x="2532477" y="4202394"/>
                      <a:pt x="2515965" y="4212625"/>
                    </a:cubicBezTo>
                    <a:cubicBezTo>
                      <a:pt x="2510072" y="4216311"/>
                      <a:pt x="2506113" y="4222412"/>
                      <a:pt x="2505154" y="4229290"/>
                    </a:cubicBezTo>
                    <a:cubicBezTo>
                      <a:pt x="2504735" y="4231468"/>
                      <a:pt x="2505022" y="4233739"/>
                      <a:pt x="2505970" y="4235745"/>
                    </a:cubicBezTo>
                    <a:cubicBezTo>
                      <a:pt x="2510650" y="4244491"/>
                      <a:pt x="2527078" y="4242417"/>
                      <a:pt x="2531969" y="4241799"/>
                    </a:cubicBezTo>
                    <a:cubicBezTo>
                      <a:pt x="2550784" y="4238966"/>
                      <a:pt x="2568064" y="4229771"/>
                      <a:pt x="2580937" y="4215745"/>
                    </a:cubicBezTo>
                    <a:cubicBezTo>
                      <a:pt x="2589493" y="4206717"/>
                      <a:pt x="2595869" y="4195857"/>
                      <a:pt x="2599576" y="4183984"/>
                    </a:cubicBezTo>
                    <a:cubicBezTo>
                      <a:pt x="2614744" y="4132594"/>
                      <a:pt x="2555630" y="4081443"/>
                      <a:pt x="2553915" y="4078879"/>
                    </a:cubicBezTo>
                    <a:cubicBezTo>
                      <a:pt x="2530452" y="4058772"/>
                      <a:pt x="2501038" y="4046908"/>
                      <a:pt x="2470175" y="4045144"/>
                    </a:cubicBezTo>
                    <a:cubicBezTo>
                      <a:pt x="2433936" y="4042963"/>
                      <a:pt x="2408356" y="4057521"/>
                      <a:pt x="2374658" y="4075486"/>
                    </a:cubicBezTo>
                    <a:lnTo>
                      <a:pt x="2307456" y="4122466"/>
                    </a:lnTo>
                    <a:lnTo>
                      <a:pt x="2286405" y="4068848"/>
                    </a:lnTo>
                    <a:lnTo>
                      <a:pt x="2279582" y="4001166"/>
                    </a:lnTo>
                    <a:lnTo>
                      <a:pt x="2314677" y="4012060"/>
                    </a:lnTo>
                    <a:cubicBezTo>
                      <a:pt x="2332254" y="4015656"/>
                      <a:pt x="2350452" y="4017545"/>
                      <a:pt x="2369092" y="4017545"/>
                    </a:cubicBezTo>
                    <a:cubicBezTo>
                      <a:pt x="2462290" y="4017545"/>
                      <a:pt x="2544459" y="3970325"/>
                      <a:pt x="2592980" y="3898505"/>
                    </a:cubicBezTo>
                    <a:close/>
                    <a:moveTo>
                      <a:pt x="1424103" y="3880309"/>
                    </a:moveTo>
                    <a:lnTo>
                      <a:pt x="1433980" y="3898505"/>
                    </a:lnTo>
                    <a:cubicBezTo>
                      <a:pt x="1482501" y="3970325"/>
                      <a:pt x="1564670" y="4017545"/>
                      <a:pt x="1657868" y="4017545"/>
                    </a:cubicBezTo>
                    <a:cubicBezTo>
                      <a:pt x="1676508" y="4017545"/>
                      <a:pt x="1694706" y="4015656"/>
                      <a:pt x="1712283" y="4012060"/>
                    </a:cubicBezTo>
                    <a:lnTo>
                      <a:pt x="1747378" y="4001166"/>
                    </a:lnTo>
                    <a:lnTo>
                      <a:pt x="1740555" y="4068848"/>
                    </a:lnTo>
                    <a:lnTo>
                      <a:pt x="1719505" y="4122466"/>
                    </a:lnTo>
                    <a:lnTo>
                      <a:pt x="1652302" y="4075486"/>
                    </a:lnTo>
                    <a:cubicBezTo>
                      <a:pt x="1618605" y="4057521"/>
                      <a:pt x="1593024" y="4042963"/>
                      <a:pt x="1556785" y="4045144"/>
                    </a:cubicBezTo>
                    <a:cubicBezTo>
                      <a:pt x="1525922" y="4046908"/>
                      <a:pt x="1496508" y="4058772"/>
                      <a:pt x="1473045" y="4078879"/>
                    </a:cubicBezTo>
                    <a:cubicBezTo>
                      <a:pt x="1471330" y="4081443"/>
                      <a:pt x="1412216" y="4132594"/>
                      <a:pt x="1427384" y="4183984"/>
                    </a:cubicBezTo>
                    <a:cubicBezTo>
                      <a:pt x="1431091" y="4195857"/>
                      <a:pt x="1437467" y="4206717"/>
                      <a:pt x="1446023" y="4215745"/>
                    </a:cubicBezTo>
                    <a:cubicBezTo>
                      <a:pt x="1458896" y="4229771"/>
                      <a:pt x="1476176" y="4238966"/>
                      <a:pt x="1494991" y="4241799"/>
                    </a:cubicBezTo>
                    <a:cubicBezTo>
                      <a:pt x="1499882" y="4242417"/>
                      <a:pt x="1516311" y="4244491"/>
                      <a:pt x="1520991" y="4235745"/>
                    </a:cubicBezTo>
                    <a:cubicBezTo>
                      <a:pt x="1521939" y="4233739"/>
                      <a:pt x="1522225" y="4231468"/>
                      <a:pt x="1521806" y="4229290"/>
                    </a:cubicBezTo>
                    <a:cubicBezTo>
                      <a:pt x="1520847" y="4222412"/>
                      <a:pt x="1516888" y="4216311"/>
                      <a:pt x="1510996" y="4212625"/>
                    </a:cubicBezTo>
                    <a:cubicBezTo>
                      <a:pt x="1494483" y="4202394"/>
                      <a:pt x="1480961" y="4188009"/>
                      <a:pt x="1471755" y="4170911"/>
                    </a:cubicBezTo>
                    <a:cubicBezTo>
                      <a:pt x="1469262" y="4161236"/>
                      <a:pt x="1469853" y="4151039"/>
                      <a:pt x="1473456" y="4141719"/>
                    </a:cubicBezTo>
                    <a:cubicBezTo>
                      <a:pt x="1478167" y="4127213"/>
                      <a:pt x="1487204" y="4114505"/>
                      <a:pt x="1499321" y="4105246"/>
                    </a:cubicBezTo>
                    <a:cubicBezTo>
                      <a:pt x="1519771" y="4089646"/>
                      <a:pt x="1545427" y="4082514"/>
                      <a:pt x="1570989" y="4085285"/>
                    </a:cubicBezTo>
                    <a:cubicBezTo>
                      <a:pt x="1591721" y="4087904"/>
                      <a:pt x="1587604" y="4095332"/>
                      <a:pt x="1631494" y="4112796"/>
                    </a:cubicBezTo>
                    <a:cubicBezTo>
                      <a:pt x="1649341" y="4120635"/>
                      <a:pt x="1666444" y="4130125"/>
                      <a:pt x="1682561" y="4141103"/>
                    </a:cubicBezTo>
                    <a:lnTo>
                      <a:pt x="1705418" y="4158346"/>
                    </a:lnTo>
                    <a:lnTo>
                      <a:pt x="1695751" y="4182969"/>
                    </a:lnTo>
                    <a:cubicBezTo>
                      <a:pt x="1632612" y="4286882"/>
                      <a:pt x="1518347" y="4356295"/>
                      <a:pt x="1387869" y="4356295"/>
                    </a:cubicBezTo>
                    <a:lnTo>
                      <a:pt x="1353809" y="4352862"/>
                    </a:lnTo>
                    <a:lnTo>
                      <a:pt x="1322497" y="4295174"/>
                    </a:lnTo>
                    <a:cubicBezTo>
                      <a:pt x="1304280" y="4252104"/>
                      <a:pt x="1294206" y="4204751"/>
                      <a:pt x="1294206" y="4155045"/>
                    </a:cubicBezTo>
                    <a:cubicBezTo>
                      <a:pt x="1294206" y="4055634"/>
                      <a:pt x="1334500" y="3965634"/>
                      <a:pt x="1399647" y="3900487"/>
                    </a:cubicBezTo>
                    <a:close/>
                    <a:moveTo>
                      <a:pt x="1840680" y="3812479"/>
                    </a:moveTo>
                    <a:lnTo>
                      <a:pt x="2013480" y="3956479"/>
                    </a:lnTo>
                    <a:lnTo>
                      <a:pt x="2186280" y="3812479"/>
                    </a:lnTo>
                    <a:close/>
                    <a:moveTo>
                      <a:pt x="3465490" y="3063269"/>
                    </a:moveTo>
                    <a:cubicBezTo>
                      <a:pt x="3453474" y="3062584"/>
                      <a:pt x="3441338" y="3063960"/>
                      <a:pt x="3429619" y="3067420"/>
                    </a:cubicBezTo>
                    <a:cubicBezTo>
                      <a:pt x="3423732" y="3069651"/>
                      <a:pt x="3403642" y="3076349"/>
                      <a:pt x="3402831" y="3088728"/>
                    </a:cubicBezTo>
                    <a:cubicBezTo>
                      <a:pt x="3402567" y="3091589"/>
                      <a:pt x="3403134" y="3094491"/>
                      <a:pt x="3404453" y="3097049"/>
                    </a:cubicBezTo>
                    <a:cubicBezTo>
                      <a:pt x="3409446" y="3104415"/>
                      <a:pt x="3417340" y="3109286"/>
                      <a:pt x="3426168" y="3110443"/>
                    </a:cubicBezTo>
                    <a:cubicBezTo>
                      <a:pt x="3456204" y="3117546"/>
                      <a:pt x="3480758" y="3123228"/>
                      <a:pt x="3494558" y="3137433"/>
                    </a:cubicBezTo>
                    <a:cubicBezTo>
                      <a:pt x="3502758" y="3147235"/>
                      <a:pt x="3507648" y="3159391"/>
                      <a:pt x="3508561" y="3172137"/>
                    </a:cubicBezTo>
                    <a:cubicBezTo>
                      <a:pt x="3511138" y="3191557"/>
                      <a:pt x="3507729" y="3211304"/>
                      <a:pt x="3498820" y="3228756"/>
                    </a:cubicBezTo>
                    <a:cubicBezTo>
                      <a:pt x="3483823" y="3258060"/>
                      <a:pt x="3458090" y="3280445"/>
                      <a:pt x="3426981" y="3291261"/>
                    </a:cubicBezTo>
                    <a:cubicBezTo>
                      <a:pt x="3401410" y="3299175"/>
                      <a:pt x="3402221" y="3288826"/>
                      <a:pt x="3341543" y="3291261"/>
                    </a:cubicBezTo>
                    <a:cubicBezTo>
                      <a:pt x="3298317" y="3293290"/>
                      <a:pt x="3278429" y="3299581"/>
                      <a:pt x="3267065" y="3286593"/>
                    </a:cubicBezTo>
                    <a:cubicBezTo>
                      <a:pt x="3260977" y="3279897"/>
                      <a:pt x="3262803" y="3273606"/>
                      <a:pt x="3261179" y="3250471"/>
                    </a:cubicBezTo>
                    <a:cubicBezTo>
                      <a:pt x="3258946" y="3215971"/>
                      <a:pt x="3256512" y="3171933"/>
                      <a:pt x="3236015" y="3163004"/>
                    </a:cubicBezTo>
                    <a:cubicBezTo>
                      <a:pt x="3223636" y="3159797"/>
                      <a:pt x="3210485" y="3162233"/>
                      <a:pt x="3200095" y="3169700"/>
                    </a:cubicBezTo>
                    <a:cubicBezTo>
                      <a:pt x="3171074" y="3186951"/>
                      <a:pt x="3176554" y="3215564"/>
                      <a:pt x="3149969" y="3259805"/>
                    </a:cubicBezTo>
                    <a:cubicBezTo>
                      <a:pt x="3148548" y="3262038"/>
                      <a:pt x="3129675" y="3282737"/>
                      <a:pt x="3094567" y="3324137"/>
                    </a:cubicBezTo>
                    <a:cubicBezTo>
                      <a:pt x="3045455" y="3380351"/>
                      <a:pt x="3042818" y="3383395"/>
                      <a:pt x="3036527" y="3390296"/>
                    </a:cubicBezTo>
                    <a:cubicBezTo>
                      <a:pt x="3021205" y="3409026"/>
                      <a:pt x="3004949" y="3426987"/>
                      <a:pt x="2987821" y="3444074"/>
                    </a:cubicBezTo>
                    <a:cubicBezTo>
                      <a:pt x="2968948" y="3460918"/>
                      <a:pt x="2954945" y="3469644"/>
                      <a:pt x="2956974" y="3480400"/>
                    </a:cubicBezTo>
                    <a:cubicBezTo>
                      <a:pt x="2959004" y="3491155"/>
                      <a:pt x="2970977" y="3496432"/>
                      <a:pt x="2981530" y="3498056"/>
                    </a:cubicBezTo>
                    <a:cubicBezTo>
                      <a:pt x="3001824" y="3501099"/>
                      <a:pt x="3014812" y="3487300"/>
                      <a:pt x="3039367" y="3469035"/>
                    </a:cubicBezTo>
                    <a:cubicBezTo>
                      <a:pt x="3090914" y="3430477"/>
                      <a:pt x="3097814" y="3440827"/>
                      <a:pt x="3145505" y="3402065"/>
                    </a:cubicBezTo>
                    <a:cubicBezTo>
                      <a:pt x="3160319" y="3389889"/>
                      <a:pt x="3158695" y="3389686"/>
                      <a:pt x="3189136" y="3363913"/>
                    </a:cubicBezTo>
                    <a:cubicBezTo>
                      <a:pt x="3212068" y="3343619"/>
                      <a:pt x="3231144" y="3329008"/>
                      <a:pt x="3244133" y="3318861"/>
                    </a:cubicBezTo>
                    <a:cubicBezTo>
                      <a:pt x="3273579" y="3334568"/>
                      <a:pt x="3305745" y="3344553"/>
                      <a:pt x="3338905" y="3348287"/>
                    </a:cubicBezTo>
                    <a:cubicBezTo>
                      <a:pt x="3381562" y="3356283"/>
                      <a:pt x="3425661" y="3350377"/>
                      <a:pt x="3464727" y="3331443"/>
                    </a:cubicBezTo>
                    <a:cubicBezTo>
                      <a:pt x="3499287" y="3312285"/>
                      <a:pt x="3526704" y="3282454"/>
                      <a:pt x="3542858" y="3246411"/>
                    </a:cubicBezTo>
                    <a:cubicBezTo>
                      <a:pt x="3545292" y="3241338"/>
                      <a:pt x="3585069" y="3149406"/>
                      <a:pt x="3539814" y="3098064"/>
                    </a:cubicBezTo>
                    <a:cubicBezTo>
                      <a:pt x="3528997" y="3086293"/>
                      <a:pt x="3515583" y="3077201"/>
                      <a:pt x="3500647" y="3071479"/>
                    </a:cubicBezTo>
                    <a:cubicBezTo>
                      <a:pt x="3489404" y="3066699"/>
                      <a:pt x="3477506" y="3063955"/>
                      <a:pt x="3465490" y="3063269"/>
                    </a:cubicBezTo>
                    <a:close/>
                    <a:moveTo>
                      <a:pt x="561470" y="3063269"/>
                    </a:moveTo>
                    <a:cubicBezTo>
                      <a:pt x="549454" y="3063955"/>
                      <a:pt x="537556" y="3066699"/>
                      <a:pt x="526313" y="3071479"/>
                    </a:cubicBezTo>
                    <a:cubicBezTo>
                      <a:pt x="511377" y="3077201"/>
                      <a:pt x="497963" y="3086293"/>
                      <a:pt x="487146" y="3098064"/>
                    </a:cubicBezTo>
                    <a:cubicBezTo>
                      <a:pt x="441891" y="3149406"/>
                      <a:pt x="481668" y="3241338"/>
                      <a:pt x="484103" y="3246411"/>
                    </a:cubicBezTo>
                    <a:cubicBezTo>
                      <a:pt x="500256" y="3282454"/>
                      <a:pt x="527673" y="3312285"/>
                      <a:pt x="562234" y="3331443"/>
                    </a:cubicBezTo>
                    <a:cubicBezTo>
                      <a:pt x="601299" y="3350377"/>
                      <a:pt x="645398" y="3356283"/>
                      <a:pt x="688056" y="3348287"/>
                    </a:cubicBezTo>
                    <a:cubicBezTo>
                      <a:pt x="721215" y="3344553"/>
                      <a:pt x="753382" y="3334568"/>
                      <a:pt x="782828" y="3318861"/>
                    </a:cubicBezTo>
                    <a:cubicBezTo>
                      <a:pt x="795816" y="3329008"/>
                      <a:pt x="814892" y="3343619"/>
                      <a:pt x="837824" y="3363913"/>
                    </a:cubicBezTo>
                    <a:cubicBezTo>
                      <a:pt x="868265" y="3389686"/>
                      <a:pt x="866642" y="3389889"/>
                      <a:pt x="881455" y="3402065"/>
                    </a:cubicBezTo>
                    <a:cubicBezTo>
                      <a:pt x="929147" y="3440827"/>
                      <a:pt x="936046" y="3430477"/>
                      <a:pt x="987593" y="3469035"/>
                    </a:cubicBezTo>
                    <a:cubicBezTo>
                      <a:pt x="1012148" y="3487300"/>
                      <a:pt x="1025136" y="3501099"/>
                      <a:pt x="1045430" y="3498056"/>
                    </a:cubicBezTo>
                    <a:cubicBezTo>
                      <a:pt x="1055984" y="3496432"/>
                      <a:pt x="1067956" y="3491155"/>
                      <a:pt x="1069986" y="3480400"/>
                    </a:cubicBezTo>
                    <a:cubicBezTo>
                      <a:pt x="1072015" y="3469644"/>
                      <a:pt x="1058012" y="3460918"/>
                      <a:pt x="1039139" y="3444074"/>
                    </a:cubicBezTo>
                    <a:cubicBezTo>
                      <a:pt x="1022011" y="3426987"/>
                      <a:pt x="1005755" y="3409026"/>
                      <a:pt x="990433" y="3390296"/>
                    </a:cubicBezTo>
                    <a:cubicBezTo>
                      <a:pt x="984142" y="3383395"/>
                      <a:pt x="981505" y="3380351"/>
                      <a:pt x="932393" y="3324137"/>
                    </a:cubicBezTo>
                    <a:cubicBezTo>
                      <a:pt x="897285" y="3282737"/>
                      <a:pt x="878412" y="3262038"/>
                      <a:pt x="876991" y="3259805"/>
                    </a:cubicBezTo>
                    <a:cubicBezTo>
                      <a:pt x="850406" y="3215564"/>
                      <a:pt x="855886" y="3186951"/>
                      <a:pt x="826865" y="3169700"/>
                    </a:cubicBezTo>
                    <a:cubicBezTo>
                      <a:pt x="816475" y="3162233"/>
                      <a:pt x="803325" y="3159797"/>
                      <a:pt x="790945" y="3163004"/>
                    </a:cubicBezTo>
                    <a:cubicBezTo>
                      <a:pt x="770449" y="3171933"/>
                      <a:pt x="768014" y="3215971"/>
                      <a:pt x="765781" y="3250471"/>
                    </a:cubicBezTo>
                    <a:cubicBezTo>
                      <a:pt x="764158" y="3273606"/>
                      <a:pt x="765984" y="3279897"/>
                      <a:pt x="759896" y="3286593"/>
                    </a:cubicBezTo>
                    <a:cubicBezTo>
                      <a:pt x="748531" y="3299581"/>
                      <a:pt x="728643" y="3293290"/>
                      <a:pt x="685417" y="3291261"/>
                    </a:cubicBezTo>
                    <a:cubicBezTo>
                      <a:pt x="624739" y="3288826"/>
                      <a:pt x="625550" y="3299175"/>
                      <a:pt x="599980" y="3291261"/>
                    </a:cubicBezTo>
                    <a:cubicBezTo>
                      <a:pt x="568870" y="3280445"/>
                      <a:pt x="543138" y="3258060"/>
                      <a:pt x="528140" y="3228756"/>
                    </a:cubicBezTo>
                    <a:cubicBezTo>
                      <a:pt x="519231" y="3211304"/>
                      <a:pt x="515822" y="3191557"/>
                      <a:pt x="518399" y="3172137"/>
                    </a:cubicBezTo>
                    <a:cubicBezTo>
                      <a:pt x="519312" y="3159391"/>
                      <a:pt x="524203" y="3147235"/>
                      <a:pt x="532402" y="3137433"/>
                    </a:cubicBezTo>
                    <a:cubicBezTo>
                      <a:pt x="546202" y="3123228"/>
                      <a:pt x="570756" y="3117546"/>
                      <a:pt x="600792" y="3110443"/>
                    </a:cubicBezTo>
                    <a:cubicBezTo>
                      <a:pt x="609620" y="3109286"/>
                      <a:pt x="617514" y="3104415"/>
                      <a:pt x="622507" y="3097049"/>
                    </a:cubicBezTo>
                    <a:cubicBezTo>
                      <a:pt x="623826" y="3094491"/>
                      <a:pt x="624393" y="3091589"/>
                      <a:pt x="624130" y="3088728"/>
                    </a:cubicBezTo>
                    <a:cubicBezTo>
                      <a:pt x="623318" y="3076349"/>
                      <a:pt x="603228" y="3069651"/>
                      <a:pt x="597341" y="3067420"/>
                    </a:cubicBezTo>
                    <a:cubicBezTo>
                      <a:pt x="585622" y="3063960"/>
                      <a:pt x="573487" y="3062584"/>
                      <a:pt x="561470" y="3063269"/>
                    </a:cubicBezTo>
                    <a:close/>
                    <a:moveTo>
                      <a:pt x="2001097" y="809999"/>
                    </a:moveTo>
                    <a:lnTo>
                      <a:pt x="1905651" y="905445"/>
                    </a:lnTo>
                    <a:lnTo>
                      <a:pt x="2013480" y="900000"/>
                    </a:lnTo>
                    <a:lnTo>
                      <a:pt x="2095226" y="904128"/>
                    </a:lnTo>
                    <a:close/>
                    <a:moveTo>
                      <a:pt x="2013480" y="384065"/>
                    </a:moveTo>
                    <a:lnTo>
                      <a:pt x="1318566" y="1078979"/>
                    </a:lnTo>
                    <a:lnTo>
                      <a:pt x="1327091" y="1073800"/>
                    </a:lnTo>
                    <a:cubicBezTo>
                      <a:pt x="1408706" y="1029464"/>
                      <a:pt x="1495087" y="992789"/>
                      <a:pt x="1585268" y="964740"/>
                    </a:cubicBezTo>
                    <a:lnTo>
                      <a:pt x="1622337" y="955208"/>
                    </a:lnTo>
                    <a:lnTo>
                      <a:pt x="2013480" y="564065"/>
                    </a:lnTo>
                    <a:lnTo>
                      <a:pt x="2404623" y="955208"/>
                    </a:lnTo>
                    <a:lnTo>
                      <a:pt x="2441692" y="964740"/>
                    </a:lnTo>
                    <a:cubicBezTo>
                      <a:pt x="2531873" y="992789"/>
                      <a:pt x="2618254" y="1029464"/>
                      <a:pt x="2699870" y="1073800"/>
                    </a:cubicBezTo>
                    <a:lnTo>
                      <a:pt x="2708394" y="1078979"/>
                    </a:lnTo>
                    <a:close/>
                    <a:moveTo>
                      <a:pt x="2013480" y="0"/>
                    </a:moveTo>
                    <a:lnTo>
                      <a:pt x="2876018" y="931987"/>
                    </a:lnTo>
                    <a:cubicBezTo>
                      <a:pt x="3286378" y="1211784"/>
                      <a:pt x="3556179" y="1685614"/>
                      <a:pt x="3556179" y="2223042"/>
                    </a:cubicBezTo>
                    <a:cubicBezTo>
                      <a:pt x="3556179" y="2424578"/>
                      <a:pt x="3518238" y="2617170"/>
                      <a:pt x="3449172" y="2793940"/>
                    </a:cubicBezTo>
                    <a:lnTo>
                      <a:pt x="3406895" y="2889110"/>
                    </a:lnTo>
                    <a:lnTo>
                      <a:pt x="3520608" y="2889110"/>
                    </a:lnTo>
                    <a:lnTo>
                      <a:pt x="3597819" y="2825405"/>
                    </a:lnTo>
                    <a:cubicBezTo>
                      <a:pt x="3712732" y="2747771"/>
                      <a:pt x="3851261" y="2702440"/>
                      <a:pt x="4000378" y="2702440"/>
                    </a:cubicBezTo>
                    <a:lnTo>
                      <a:pt x="4026958" y="2703782"/>
                    </a:lnTo>
                    <a:lnTo>
                      <a:pt x="4007578" y="2744012"/>
                    </a:lnTo>
                    <a:cubicBezTo>
                      <a:pt x="3736020" y="3243906"/>
                      <a:pt x="3320760" y="3654409"/>
                      <a:pt x="2817241" y="3920079"/>
                    </a:cubicBezTo>
                    <a:lnTo>
                      <a:pt x="2717533" y="3967368"/>
                    </a:lnTo>
                    <a:lnTo>
                      <a:pt x="2689281" y="3830848"/>
                    </a:lnTo>
                    <a:cubicBezTo>
                      <a:pt x="2679034" y="3794508"/>
                      <a:pt x="2667499" y="3759184"/>
                      <a:pt x="2654761" y="3725006"/>
                    </a:cubicBezTo>
                    <a:lnTo>
                      <a:pt x="2623940" y="3651916"/>
                    </a:lnTo>
                    <a:lnTo>
                      <a:pt x="2587893" y="3668494"/>
                    </a:lnTo>
                    <a:lnTo>
                      <a:pt x="2519559" y="3690747"/>
                    </a:lnTo>
                    <a:lnTo>
                      <a:pt x="2167261" y="3984328"/>
                    </a:lnTo>
                    <a:lnTo>
                      <a:pt x="2283480" y="4216766"/>
                    </a:lnTo>
                    <a:lnTo>
                      <a:pt x="2013480" y="4576766"/>
                    </a:lnTo>
                    <a:lnTo>
                      <a:pt x="1743480" y="4216766"/>
                    </a:lnTo>
                    <a:lnTo>
                      <a:pt x="1859699" y="3984328"/>
                    </a:lnTo>
                    <a:lnTo>
                      <a:pt x="1507402" y="3690747"/>
                    </a:lnTo>
                    <a:lnTo>
                      <a:pt x="1439067" y="3668494"/>
                    </a:lnTo>
                    <a:lnTo>
                      <a:pt x="1403019" y="3651916"/>
                    </a:lnTo>
                    <a:lnTo>
                      <a:pt x="1372198" y="3725006"/>
                    </a:lnTo>
                    <a:cubicBezTo>
                      <a:pt x="1359460" y="3759184"/>
                      <a:pt x="1347924" y="3794508"/>
                      <a:pt x="1337677" y="3830848"/>
                    </a:cubicBezTo>
                    <a:lnTo>
                      <a:pt x="1309425" y="3967368"/>
                    </a:lnTo>
                    <a:lnTo>
                      <a:pt x="1209717" y="3920079"/>
                    </a:lnTo>
                    <a:cubicBezTo>
                      <a:pt x="706198" y="3654409"/>
                      <a:pt x="290938" y="3243906"/>
                      <a:pt x="19380" y="2744012"/>
                    </a:cubicBezTo>
                    <a:lnTo>
                      <a:pt x="0" y="2703782"/>
                    </a:lnTo>
                    <a:lnTo>
                      <a:pt x="26580" y="2702440"/>
                    </a:lnTo>
                    <a:cubicBezTo>
                      <a:pt x="175697" y="2702440"/>
                      <a:pt x="314226" y="2747771"/>
                      <a:pt x="429139" y="2825405"/>
                    </a:cubicBezTo>
                    <a:lnTo>
                      <a:pt x="506350" y="2889110"/>
                    </a:lnTo>
                    <a:lnTo>
                      <a:pt x="620065" y="2889110"/>
                    </a:lnTo>
                    <a:lnTo>
                      <a:pt x="577788" y="2793940"/>
                    </a:lnTo>
                    <a:cubicBezTo>
                      <a:pt x="508722" y="2617170"/>
                      <a:pt x="470781" y="2424578"/>
                      <a:pt x="470781" y="2223042"/>
                    </a:cubicBezTo>
                    <a:cubicBezTo>
                      <a:pt x="470781" y="1685614"/>
                      <a:pt x="740582" y="1211784"/>
                      <a:pt x="1150942" y="931987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>
                <a:extLst>
                  <a:ext uri="{FF2B5EF4-FFF2-40B4-BE49-F238E27FC236}">
                    <a16:creationId xmlns:a16="http://schemas.microsoft.com/office/drawing/2014/main" id="{5208F399-5F24-F305-A637-5284562942F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04410" y="1473759"/>
                <a:ext cx="2880001" cy="2879997"/>
              </a:xfrm>
              <a:prstGeom prst="ellipse">
                <a:avLst/>
              </a:pr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9F3E8264-041C-7305-0EF7-215FC1259B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52000" y="333000"/>
              <a:ext cx="395999" cy="396000"/>
            </a:xfrm>
            <a:prstGeom prst="ellipse">
              <a:avLst/>
            </a:prstGeom>
            <a:solidFill>
              <a:srgbClr val="7BB42D"/>
            </a:solidFill>
            <a:ln>
              <a:solidFill>
                <a:srgbClr val="7BB42D"/>
              </a:solidFill>
            </a:ln>
            <a:scene3d>
              <a:camera prst="orthographicFront"/>
              <a:lightRig rig="threePt" dir="t"/>
            </a:scene3d>
            <a:sp3d>
              <a:bevelT w="254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85" name="椭圆 84">
              <a:extLst>
                <a:ext uri="{FF2B5EF4-FFF2-40B4-BE49-F238E27FC236}">
                  <a16:creationId xmlns:a16="http://schemas.microsoft.com/office/drawing/2014/main" id="{2335CFA2-5541-FD24-C8C8-60BB382DAB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52000" y="333000"/>
              <a:ext cx="395999" cy="396000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4AA250EF-D7E5-1A9F-2CEC-D449B8BF01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85940" y="373025"/>
              <a:ext cx="328105" cy="315949"/>
            </a:xfrm>
            <a:custGeom>
              <a:avLst/>
              <a:gdLst>
                <a:gd name="connsiteX0" fmla="*/ 1596525 w 2516566"/>
                <a:gd name="connsiteY0" fmla="*/ 867297 h 2423331"/>
                <a:gd name="connsiteX1" fmla="*/ 1689160 w 2516566"/>
                <a:gd name="connsiteY1" fmla="*/ 867845 h 2423331"/>
                <a:gd name="connsiteX2" fmla="*/ 1841776 w 2516566"/>
                <a:gd name="connsiteY2" fmla="*/ 926073 h 2423331"/>
                <a:gd name="connsiteX3" fmla="*/ 1926530 w 2516566"/>
                <a:gd name="connsiteY3" fmla="*/ 1078689 h 2423331"/>
                <a:gd name="connsiteX4" fmla="*/ 1833077 w 2516566"/>
                <a:gd name="connsiteY4" fmla="*/ 1335972 h 2423331"/>
                <a:gd name="connsiteX5" fmla="*/ 1818700 w 2516566"/>
                <a:gd name="connsiteY5" fmla="*/ 1349702 h 2423331"/>
                <a:gd name="connsiteX6" fmla="*/ 1918048 w 2516566"/>
                <a:gd name="connsiteY6" fmla="*/ 1376732 h 2423331"/>
                <a:gd name="connsiteX7" fmla="*/ 1966212 w 2516566"/>
                <a:gd name="connsiteY7" fmla="*/ 1465296 h 2423331"/>
                <a:gd name="connsiteX8" fmla="*/ 1895331 w 2516566"/>
                <a:gd name="connsiteY8" fmla="*/ 1433378 h 2423331"/>
                <a:gd name="connsiteX9" fmla="*/ 1782972 w 2516566"/>
                <a:gd name="connsiteY9" fmla="*/ 1438554 h 2423331"/>
                <a:gd name="connsiteX10" fmla="*/ 1569828 w 2516566"/>
                <a:gd name="connsiteY10" fmla="*/ 1544875 h 2423331"/>
                <a:gd name="connsiteX11" fmla="*/ 1414624 w 2516566"/>
                <a:gd name="connsiteY11" fmla="*/ 1628263 h 2423331"/>
                <a:gd name="connsiteX12" fmla="*/ 1411102 w 2516566"/>
                <a:gd name="connsiteY12" fmla="*/ 1624382 h 2423331"/>
                <a:gd name="connsiteX13" fmla="*/ 1603687 w 2516566"/>
                <a:gd name="connsiteY13" fmla="*/ 1404264 h 2423331"/>
                <a:gd name="connsiteX14" fmla="*/ 1682762 w 2516566"/>
                <a:gd name="connsiteY14" fmla="*/ 1214699 h 2423331"/>
                <a:gd name="connsiteX15" fmla="*/ 1535466 w 2516566"/>
                <a:gd name="connsiteY15" fmla="*/ 1004070 h 2423331"/>
                <a:gd name="connsiteX16" fmla="*/ 1427061 w 2516566"/>
                <a:gd name="connsiteY16" fmla="*/ 993719 h 2423331"/>
                <a:gd name="connsiteX17" fmla="*/ 1509443 w 2516566"/>
                <a:gd name="connsiteY17" fmla="*/ 895378 h 2423331"/>
                <a:gd name="connsiteX18" fmla="*/ 1596525 w 2516566"/>
                <a:gd name="connsiteY18" fmla="*/ 867297 h 2423331"/>
                <a:gd name="connsiteX19" fmla="*/ 885411 w 2516566"/>
                <a:gd name="connsiteY19" fmla="*/ 862886 h 2423331"/>
                <a:gd name="connsiteX20" fmla="*/ 976689 w 2516566"/>
                <a:gd name="connsiteY20" fmla="*/ 880354 h 2423331"/>
                <a:gd name="connsiteX21" fmla="*/ 1090774 w 2516566"/>
                <a:gd name="connsiteY21" fmla="*/ 993360 h 2423331"/>
                <a:gd name="connsiteX22" fmla="*/ 948941 w 2516566"/>
                <a:gd name="connsiteY22" fmla="*/ 1014135 h 2423331"/>
                <a:gd name="connsiteX23" fmla="*/ 840464 w 2516566"/>
                <a:gd name="connsiteY23" fmla="*/ 1250858 h 2423331"/>
                <a:gd name="connsiteX24" fmla="*/ 962672 w 2516566"/>
                <a:gd name="connsiteY24" fmla="*/ 1469754 h 2423331"/>
                <a:gd name="connsiteX25" fmla="*/ 1106445 w 2516566"/>
                <a:gd name="connsiteY25" fmla="*/ 1624454 h 2423331"/>
                <a:gd name="connsiteX26" fmla="*/ 1101844 w 2516566"/>
                <a:gd name="connsiteY26" fmla="*/ 1628336 h 2423331"/>
                <a:gd name="connsiteX27" fmla="*/ 874754 w 2516566"/>
                <a:gd name="connsiteY27" fmla="*/ 1500809 h 2423331"/>
                <a:gd name="connsiteX28" fmla="*/ 659812 w 2516566"/>
                <a:gd name="connsiteY28" fmla="*/ 1428491 h 2423331"/>
                <a:gd name="connsiteX29" fmla="*/ 572829 w 2516566"/>
                <a:gd name="connsiteY29" fmla="*/ 1454873 h 2423331"/>
                <a:gd name="connsiteX30" fmla="*/ 553995 w 2516566"/>
                <a:gd name="connsiteY30" fmla="*/ 1464003 h 2423331"/>
                <a:gd name="connsiteX31" fmla="*/ 697769 w 2516566"/>
                <a:gd name="connsiteY31" fmla="*/ 1351787 h 2423331"/>
                <a:gd name="connsiteX32" fmla="*/ 620850 w 2516566"/>
                <a:gd name="connsiteY32" fmla="*/ 1247623 h 2423331"/>
                <a:gd name="connsiteX33" fmla="*/ 589148 w 2516566"/>
                <a:gd name="connsiteY33" fmla="*/ 1088826 h 2423331"/>
                <a:gd name="connsiteX34" fmla="*/ 635227 w 2516566"/>
                <a:gd name="connsiteY34" fmla="*/ 967481 h 2423331"/>
                <a:gd name="connsiteX35" fmla="*/ 793378 w 2516566"/>
                <a:gd name="connsiteY35" fmla="*/ 871296 h 2423331"/>
                <a:gd name="connsiteX36" fmla="*/ 885411 w 2516566"/>
                <a:gd name="connsiteY36" fmla="*/ 862886 h 2423331"/>
                <a:gd name="connsiteX37" fmla="*/ 2326849 w 2516566"/>
                <a:gd name="connsiteY37" fmla="*/ 482056 h 2423331"/>
                <a:gd name="connsiteX38" fmla="*/ 2415719 w 2516566"/>
                <a:gd name="connsiteY38" fmla="*/ 487133 h 2423331"/>
                <a:gd name="connsiteX39" fmla="*/ 2433260 w 2516566"/>
                <a:gd name="connsiteY39" fmla="*/ 507980 h 2423331"/>
                <a:gd name="connsiteX40" fmla="*/ 2342682 w 2516566"/>
                <a:gd name="connsiteY40" fmla="*/ 736364 h 2423331"/>
                <a:gd name="connsiteX41" fmla="*/ 2142046 w 2516566"/>
                <a:gd name="connsiteY41" fmla="*/ 791358 h 2423331"/>
                <a:gd name="connsiteX42" fmla="*/ 2121199 w 2516566"/>
                <a:gd name="connsiteY42" fmla="*/ 788267 h 2423331"/>
                <a:gd name="connsiteX43" fmla="*/ 2111926 w 2516566"/>
                <a:gd name="connsiteY43" fmla="*/ 785032 h 2423331"/>
                <a:gd name="connsiteX44" fmla="*/ 2117030 w 2516566"/>
                <a:gd name="connsiteY44" fmla="*/ 792076 h 2423331"/>
                <a:gd name="connsiteX45" fmla="*/ 2218318 w 2516566"/>
                <a:gd name="connsiteY45" fmla="*/ 998823 h 2423331"/>
                <a:gd name="connsiteX46" fmla="*/ 2245779 w 2516566"/>
                <a:gd name="connsiteY46" fmla="*/ 1151582 h 2423331"/>
                <a:gd name="connsiteX47" fmla="*/ 2250523 w 2516566"/>
                <a:gd name="connsiteY47" fmla="*/ 1255459 h 2423331"/>
                <a:gd name="connsiteX48" fmla="*/ 2247360 w 2516566"/>
                <a:gd name="connsiteY48" fmla="*/ 1309302 h 2423331"/>
                <a:gd name="connsiteX49" fmla="*/ 2338153 w 2516566"/>
                <a:gd name="connsiteY49" fmla="*/ 1260203 h 2423331"/>
                <a:gd name="connsiteX50" fmla="*/ 2398826 w 2516566"/>
                <a:gd name="connsiteY50" fmla="*/ 1269046 h 2423331"/>
                <a:gd name="connsiteX51" fmla="*/ 2510969 w 2516566"/>
                <a:gd name="connsiteY51" fmla="*/ 1364008 h 2423331"/>
                <a:gd name="connsiteX52" fmla="*/ 2506081 w 2516566"/>
                <a:gd name="connsiteY52" fmla="*/ 1387587 h 2423331"/>
                <a:gd name="connsiteX53" fmla="*/ 2389840 w 2516566"/>
                <a:gd name="connsiteY53" fmla="*/ 1441430 h 2423331"/>
                <a:gd name="connsiteX54" fmla="*/ 2255699 w 2516566"/>
                <a:gd name="connsiteY54" fmla="*/ 1386724 h 2423331"/>
                <a:gd name="connsiteX55" fmla="*/ 2237512 w 2516566"/>
                <a:gd name="connsiteY55" fmla="*/ 1360126 h 2423331"/>
                <a:gd name="connsiteX56" fmla="*/ 2174539 w 2516566"/>
                <a:gd name="connsiteY56" fmla="*/ 1541496 h 2423331"/>
                <a:gd name="connsiteX57" fmla="*/ 1965564 w 2516566"/>
                <a:gd name="connsiteY57" fmla="*/ 1791303 h 2423331"/>
                <a:gd name="connsiteX58" fmla="*/ 1619070 w 2516566"/>
                <a:gd name="connsiteY58" fmla="*/ 2006963 h 2423331"/>
                <a:gd name="connsiteX59" fmla="*/ 1493555 w 2516566"/>
                <a:gd name="connsiteY59" fmla="*/ 2077700 h 2423331"/>
                <a:gd name="connsiteX60" fmla="*/ 1371779 w 2516566"/>
                <a:gd name="connsiteY60" fmla="*/ 2219892 h 2423331"/>
                <a:gd name="connsiteX61" fmla="*/ 1264668 w 2516566"/>
                <a:gd name="connsiteY61" fmla="*/ 2415640 h 2423331"/>
                <a:gd name="connsiteX62" fmla="*/ 1255179 w 2516566"/>
                <a:gd name="connsiteY62" fmla="*/ 2423331 h 2423331"/>
                <a:gd name="connsiteX63" fmla="*/ 1235122 w 2516566"/>
                <a:gd name="connsiteY63" fmla="*/ 2372148 h 2423331"/>
                <a:gd name="connsiteX64" fmla="*/ 1106301 w 2516566"/>
                <a:gd name="connsiteY64" fmla="*/ 2167127 h 2423331"/>
                <a:gd name="connsiteX65" fmla="*/ 990707 w 2516566"/>
                <a:gd name="connsiteY65" fmla="*/ 2051102 h 2423331"/>
                <a:gd name="connsiteX66" fmla="*/ 942112 w 2516566"/>
                <a:gd name="connsiteY66" fmla="*/ 2024792 h 2423331"/>
                <a:gd name="connsiteX67" fmla="*/ 637743 w 2516566"/>
                <a:gd name="connsiteY67" fmla="*/ 1852263 h 2423331"/>
                <a:gd name="connsiteX68" fmla="*/ 471685 w 2516566"/>
                <a:gd name="connsiteY68" fmla="*/ 1721357 h 2423331"/>
                <a:gd name="connsiteX69" fmla="*/ 283629 w 2516566"/>
                <a:gd name="connsiteY69" fmla="*/ 1387299 h 2423331"/>
                <a:gd name="connsiteX70" fmla="*/ 277662 w 2516566"/>
                <a:gd name="connsiteY70" fmla="*/ 1363361 h 2423331"/>
                <a:gd name="connsiteX71" fmla="*/ 216702 w 2516566"/>
                <a:gd name="connsiteY71" fmla="*/ 1427340 h 2423331"/>
                <a:gd name="connsiteX72" fmla="*/ 94495 w 2516566"/>
                <a:gd name="connsiteY72" fmla="*/ 1433235 h 2423331"/>
                <a:gd name="connsiteX73" fmla="*/ 10675 w 2516566"/>
                <a:gd name="connsiteY73" fmla="*/ 1390103 h 2423331"/>
                <a:gd name="connsiteX74" fmla="*/ 7799 w 2516566"/>
                <a:gd name="connsiteY74" fmla="*/ 1361348 h 2423331"/>
                <a:gd name="connsiteX75" fmla="*/ 113545 w 2516566"/>
                <a:gd name="connsiteY75" fmla="*/ 1271490 h 2423331"/>
                <a:gd name="connsiteX76" fmla="*/ 259978 w 2516566"/>
                <a:gd name="connsiteY76" fmla="*/ 1301035 h 2423331"/>
                <a:gd name="connsiteX77" fmla="*/ 268748 w 2516566"/>
                <a:gd name="connsiteY77" fmla="*/ 1309015 h 2423331"/>
                <a:gd name="connsiteX78" fmla="*/ 266879 w 2516566"/>
                <a:gd name="connsiteY78" fmla="*/ 1271993 h 2423331"/>
                <a:gd name="connsiteX79" fmla="*/ 339700 w 2516566"/>
                <a:gd name="connsiteY79" fmla="*/ 890993 h 2423331"/>
                <a:gd name="connsiteX80" fmla="*/ 400013 w 2516566"/>
                <a:gd name="connsiteY80" fmla="*/ 792220 h 2423331"/>
                <a:gd name="connsiteX81" fmla="*/ 405261 w 2516566"/>
                <a:gd name="connsiteY81" fmla="*/ 785032 h 2423331"/>
                <a:gd name="connsiteX82" fmla="*/ 395916 w 2516566"/>
                <a:gd name="connsiteY82" fmla="*/ 788195 h 2423331"/>
                <a:gd name="connsiteX83" fmla="*/ 348830 w 2516566"/>
                <a:gd name="connsiteY83" fmla="*/ 794521 h 2423331"/>
                <a:gd name="connsiteX84" fmla="*/ 140358 w 2516566"/>
                <a:gd name="connsiteY84" fmla="*/ 692585 h 2423331"/>
                <a:gd name="connsiteX85" fmla="*/ 83927 w 2516566"/>
                <a:gd name="connsiteY85" fmla="*/ 515959 h 2423331"/>
                <a:gd name="connsiteX86" fmla="*/ 103840 w 2516566"/>
                <a:gd name="connsiteY86" fmla="*/ 486701 h 2423331"/>
                <a:gd name="connsiteX87" fmla="*/ 275362 w 2516566"/>
                <a:gd name="connsiteY87" fmla="*/ 492740 h 2423331"/>
                <a:gd name="connsiteX88" fmla="*/ 445158 w 2516566"/>
                <a:gd name="connsiteY88" fmla="*/ 673751 h 2423331"/>
                <a:gd name="connsiteX89" fmla="*/ 449543 w 2516566"/>
                <a:gd name="connsiteY89" fmla="*/ 729104 h 2423331"/>
                <a:gd name="connsiteX90" fmla="*/ 446309 w 2516566"/>
                <a:gd name="connsiteY90" fmla="*/ 738377 h 2423331"/>
                <a:gd name="connsiteX91" fmla="*/ 453497 w 2516566"/>
                <a:gd name="connsiteY91" fmla="*/ 733201 h 2423331"/>
                <a:gd name="connsiteX92" fmla="*/ 767786 w 2516566"/>
                <a:gd name="connsiteY92" fmla="*/ 569227 h 2423331"/>
                <a:gd name="connsiteX93" fmla="*/ 1035349 w 2516566"/>
                <a:gd name="connsiteY93" fmla="*/ 599707 h 2423331"/>
                <a:gd name="connsiteX94" fmla="*/ 1181351 w 2516566"/>
                <a:gd name="connsiteY94" fmla="*/ 682808 h 2423331"/>
                <a:gd name="connsiteX95" fmla="*/ 1193284 w 2516566"/>
                <a:gd name="connsiteY95" fmla="*/ 823419 h 2423331"/>
                <a:gd name="connsiteX96" fmla="*/ 1144257 w 2516566"/>
                <a:gd name="connsiteY96" fmla="*/ 868564 h 2423331"/>
                <a:gd name="connsiteX97" fmla="*/ 1124057 w 2516566"/>
                <a:gd name="connsiteY97" fmla="*/ 864395 h 2423331"/>
                <a:gd name="connsiteX98" fmla="*/ 889778 w 2516566"/>
                <a:gd name="connsiteY98" fmla="*/ 718752 h 2423331"/>
                <a:gd name="connsiteX99" fmla="*/ 662113 w 2516566"/>
                <a:gd name="connsiteY99" fmla="*/ 758433 h 2423331"/>
                <a:gd name="connsiteX100" fmla="*/ 450047 w 2516566"/>
                <a:gd name="connsiteY100" fmla="*/ 1022330 h 2423331"/>
                <a:gd name="connsiteX101" fmla="*/ 429343 w 2516566"/>
                <a:gd name="connsiteY101" fmla="*/ 1238781 h 2423331"/>
                <a:gd name="connsiteX102" fmla="*/ 474919 w 2516566"/>
                <a:gd name="connsiteY102" fmla="*/ 1419145 h 2423331"/>
                <a:gd name="connsiteX103" fmla="*/ 593029 w 2516566"/>
                <a:gd name="connsiteY103" fmla="*/ 1598862 h 2423331"/>
                <a:gd name="connsiteX104" fmla="*/ 798482 w 2516566"/>
                <a:gd name="connsiteY104" fmla="*/ 1735447 h 2423331"/>
                <a:gd name="connsiteX105" fmla="*/ 1128011 w 2516566"/>
                <a:gd name="connsiteY105" fmla="*/ 1910132 h 2423331"/>
                <a:gd name="connsiteX106" fmla="*/ 1201264 w 2516566"/>
                <a:gd name="connsiteY106" fmla="*/ 1976411 h 2423331"/>
                <a:gd name="connsiteX107" fmla="*/ 1258773 w 2516566"/>
                <a:gd name="connsiteY107" fmla="*/ 2055487 h 2423331"/>
                <a:gd name="connsiteX108" fmla="*/ 1328144 w 2516566"/>
                <a:gd name="connsiteY108" fmla="*/ 1964766 h 2423331"/>
                <a:gd name="connsiteX109" fmla="*/ 1512390 w 2516566"/>
                <a:gd name="connsiteY109" fmla="*/ 1832638 h 2423331"/>
                <a:gd name="connsiteX110" fmla="*/ 1765000 w 2516566"/>
                <a:gd name="connsiteY110" fmla="*/ 1714097 h 2423331"/>
                <a:gd name="connsiteX111" fmla="*/ 2058586 w 2516566"/>
                <a:gd name="connsiteY111" fmla="*/ 1376804 h 2423331"/>
                <a:gd name="connsiteX112" fmla="*/ 2087700 w 2516566"/>
                <a:gd name="connsiteY112" fmla="*/ 1125200 h 2423331"/>
                <a:gd name="connsiteX113" fmla="*/ 1932496 w 2516566"/>
                <a:gd name="connsiteY113" fmla="*/ 808036 h 2423331"/>
                <a:gd name="connsiteX114" fmla="*/ 1725965 w 2516566"/>
                <a:gd name="connsiteY114" fmla="*/ 723641 h 2423331"/>
                <a:gd name="connsiteX115" fmla="*/ 1638120 w 2516566"/>
                <a:gd name="connsiteY115" fmla="*/ 718824 h 2423331"/>
                <a:gd name="connsiteX116" fmla="*/ 1412036 w 2516566"/>
                <a:gd name="connsiteY116" fmla="*/ 826654 h 2423331"/>
                <a:gd name="connsiteX117" fmla="*/ 1396436 w 2516566"/>
                <a:gd name="connsiteY117" fmla="*/ 853827 h 2423331"/>
                <a:gd name="connsiteX118" fmla="*/ 1364734 w 2516566"/>
                <a:gd name="connsiteY118" fmla="*/ 862741 h 2423331"/>
                <a:gd name="connsiteX119" fmla="*/ 1307225 w 2516566"/>
                <a:gd name="connsiteY119" fmla="*/ 799984 h 2423331"/>
                <a:gd name="connsiteX120" fmla="*/ 1335980 w 2516566"/>
                <a:gd name="connsiteY120" fmla="*/ 682808 h 2423331"/>
                <a:gd name="connsiteX121" fmla="*/ 1621514 w 2516566"/>
                <a:gd name="connsiteY121" fmla="*/ 563692 h 2423331"/>
                <a:gd name="connsiteX122" fmla="*/ 1845154 w 2516566"/>
                <a:gd name="connsiteY122" fmla="*/ 596976 h 2423331"/>
                <a:gd name="connsiteX123" fmla="*/ 2063618 w 2516566"/>
                <a:gd name="connsiteY123" fmla="*/ 733201 h 2423331"/>
                <a:gd name="connsiteX124" fmla="*/ 2070806 w 2516566"/>
                <a:gd name="connsiteY124" fmla="*/ 738521 h 2423331"/>
                <a:gd name="connsiteX125" fmla="*/ 2067643 w 2516566"/>
                <a:gd name="connsiteY125" fmla="*/ 729175 h 2423331"/>
                <a:gd name="connsiteX126" fmla="*/ 2103587 w 2516566"/>
                <a:gd name="connsiteY126" fmla="*/ 580514 h 2423331"/>
                <a:gd name="connsiteX127" fmla="*/ 2238950 w 2516566"/>
                <a:gd name="connsiteY127" fmla="*/ 493315 h 2423331"/>
                <a:gd name="connsiteX128" fmla="*/ 2326849 w 2516566"/>
                <a:gd name="connsiteY128" fmla="*/ 482056 h 2423331"/>
                <a:gd name="connsiteX129" fmla="*/ 1256402 w 2516566"/>
                <a:gd name="connsiteY129" fmla="*/ 19 h 2423331"/>
                <a:gd name="connsiteX130" fmla="*/ 1266897 w 2516566"/>
                <a:gd name="connsiteY130" fmla="*/ 7504 h 2423331"/>
                <a:gd name="connsiteX131" fmla="*/ 1399456 w 2516566"/>
                <a:gd name="connsiteY131" fmla="*/ 184921 h 2423331"/>
                <a:gd name="connsiteX132" fmla="*/ 1323615 w 2516566"/>
                <a:gd name="connsiteY132" fmla="*/ 597120 h 2423331"/>
                <a:gd name="connsiteX133" fmla="*/ 1193141 w 2516566"/>
                <a:gd name="connsiteY133" fmla="*/ 597120 h 2423331"/>
                <a:gd name="connsiteX134" fmla="*/ 1069208 w 2516566"/>
                <a:gd name="connsiteY134" fmla="*/ 377721 h 2423331"/>
                <a:gd name="connsiteX135" fmla="*/ 1160432 w 2516566"/>
                <a:gd name="connsiteY135" fmla="*/ 115478 h 2423331"/>
                <a:gd name="connsiteX136" fmla="*/ 1247847 w 2516566"/>
                <a:gd name="connsiteY136" fmla="*/ 6067 h 2423331"/>
                <a:gd name="connsiteX137" fmla="*/ 1256402 w 2516566"/>
                <a:gd name="connsiteY137" fmla="*/ 19 h 2423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</a:cxnLst>
              <a:rect l="l" t="t" r="r" b="b"/>
              <a:pathLst>
                <a:path w="2516566" h="2423331">
                  <a:moveTo>
                    <a:pt x="1596525" y="867297"/>
                  </a:moveTo>
                  <a:cubicBezTo>
                    <a:pt x="1626475" y="863424"/>
                    <a:pt x="1657350" y="864323"/>
                    <a:pt x="1689160" y="867845"/>
                  </a:cubicBezTo>
                  <a:cubicBezTo>
                    <a:pt x="1746166" y="874243"/>
                    <a:pt x="1796415" y="890345"/>
                    <a:pt x="1841776" y="926073"/>
                  </a:cubicBezTo>
                  <a:cubicBezTo>
                    <a:pt x="1892097" y="965683"/>
                    <a:pt x="1914885" y="1018735"/>
                    <a:pt x="1926530" y="1078689"/>
                  </a:cubicBezTo>
                  <a:cubicBezTo>
                    <a:pt x="1946874" y="1182853"/>
                    <a:pt x="1896697" y="1261928"/>
                    <a:pt x="1833077" y="1335972"/>
                  </a:cubicBezTo>
                  <a:cubicBezTo>
                    <a:pt x="1829196" y="1340429"/>
                    <a:pt x="1822582" y="1342513"/>
                    <a:pt x="1818700" y="1349702"/>
                  </a:cubicBezTo>
                  <a:cubicBezTo>
                    <a:pt x="1853860" y="1347783"/>
                    <a:pt x="1888704" y="1357258"/>
                    <a:pt x="1918048" y="1376732"/>
                  </a:cubicBezTo>
                  <a:cubicBezTo>
                    <a:pt x="1946802" y="1396644"/>
                    <a:pt x="1960605" y="1427052"/>
                    <a:pt x="1966212" y="1465296"/>
                  </a:cubicBezTo>
                  <a:cubicBezTo>
                    <a:pt x="1939111" y="1456095"/>
                    <a:pt x="1920420" y="1438482"/>
                    <a:pt x="1895331" y="1433378"/>
                  </a:cubicBezTo>
                  <a:cubicBezTo>
                    <a:pt x="1857972" y="1426564"/>
                    <a:pt x="1819548" y="1428332"/>
                    <a:pt x="1782972" y="1438554"/>
                  </a:cubicBezTo>
                  <a:cubicBezTo>
                    <a:pt x="1703897" y="1458036"/>
                    <a:pt x="1637617" y="1502893"/>
                    <a:pt x="1569828" y="1544875"/>
                  </a:cubicBezTo>
                  <a:cubicBezTo>
                    <a:pt x="1519867" y="1575858"/>
                    <a:pt x="1469834" y="1606985"/>
                    <a:pt x="1414624" y="1628263"/>
                  </a:cubicBezTo>
                  <a:lnTo>
                    <a:pt x="1411102" y="1624382"/>
                  </a:lnTo>
                  <a:cubicBezTo>
                    <a:pt x="1480545" y="1555586"/>
                    <a:pt x="1548478" y="1485424"/>
                    <a:pt x="1603687" y="1404264"/>
                  </a:cubicBezTo>
                  <a:cubicBezTo>
                    <a:pt x="1643081" y="1346395"/>
                    <a:pt x="1677874" y="1285076"/>
                    <a:pt x="1682762" y="1214699"/>
                  </a:cubicBezTo>
                  <a:cubicBezTo>
                    <a:pt x="1689951" y="1118586"/>
                    <a:pt x="1647250" y="1029303"/>
                    <a:pt x="1535466" y="1004070"/>
                  </a:cubicBezTo>
                  <a:cubicBezTo>
                    <a:pt x="1500127" y="994812"/>
                    <a:pt x="1463515" y="991318"/>
                    <a:pt x="1427061" y="993719"/>
                  </a:cubicBezTo>
                  <a:cubicBezTo>
                    <a:pt x="1439282" y="946130"/>
                    <a:pt x="1470193" y="917016"/>
                    <a:pt x="1509443" y="895378"/>
                  </a:cubicBezTo>
                  <a:cubicBezTo>
                    <a:pt x="1537551" y="879815"/>
                    <a:pt x="1566575" y="871170"/>
                    <a:pt x="1596525" y="867297"/>
                  </a:cubicBezTo>
                  <a:close/>
                  <a:moveTo>
                    <a:pt x="885411" y="862886"/>
                  </a:moveTo>
                  <a:cubicBezTo>
                    <a:pt x="916125" y="863856"/>
                    <a:pt x="946713" y="869140"/>
                    <a:pt x="976689" y="880354"/>
                  </a:cubicBezTo>
                  <a:cubicBezTo>
                    <a:pt x="1030461" y="900482"/>
                    <a:pt x="1069495" y="935994"/>
                    <a:pt x="1090774" y="993360"/>
                  </a:cubicBezTo>
                  <a:cubicBezTo>
                    <a:pt x="1042574" y="990513"/>
                    <a:pt x="994302" y="997587"/>
                    <a:pt x="948941" y="1014135"/>
                  </a:cubicBezTo>
                  <a:cubicBezTo>
                    <a:pt x="853835" y="1048497"/>
                    <a:pt x="816238" y="1158843"/>
                    <a:pt x="840464" y="1250858"/>
                  </a:cubicBezTo>
                  <a:cubicBezTo>
                    <a:pt x="862533" y="1334535"/>
                    <a:pt x="910554" y="1402899"/>
                    <a:pt x="962672" y="1469754"/>
                  </a:cubicBezTo>
                  <a:cubicBezTo>
                    <a:pt x="1005804" y="1525610"/>
                    <a:pt x="1057706" y="1573630"/>
                    <a:pt x="1106445" y="1624454"/>
                  </a:cubicBezTo>
                  <a:lnTo>
                    <a:pt x="1101844" y="1628336"/>
                  </a:lnTo>
                  <a:cubicBezTo>
                    <a:pt x="1021187" y="1594549"/>
                    <a:pt x="948941" y="1546026"/>
                    <a:pt x="874754" y="1500809"/>
                  </a:cubicBezTo>
                  <a:cubicBezTo>
                    <a:pt x="808906" y="1460624"/>
                    <a:pt x="739679" y="1428922"/>
                    <a:pt x="659812" y="1428491"/>
                  </a:cubicBezTo>
                  <a:cubicBezTo>
                    <a:pt x="628836" y="1428404"/>
                    <a:pt x="598536" y="1437592"/>
                    <a:pt x="572829" y="1454873"/>
                  </a:cubicBezTo>
                  <a:cubicBezTo>
                    <a:pt x="567089" y="1458920"/>
                    <a:pt x="560727" y="1462004"/>
                    <a:pt x="553995" y="1464003"/>
                  </a:cubicBezTo>
                  <a:cubicBezTo>
                    <a:pt x="550041" y="1399305"/>
                    <a:pt x="600434" y="1359407"/>
                    <a:pt x="697769" y="1351787"/>
                  </a:cubicBezTo>
                  <a:cubicBezTo>
                    <a:pt x="668029" y="1320287"/>
                    <a:pt x="642207" y="1285314"/>
                    <a:pt x="620850" y="1247623"/>
                  </a:cubicBezTo>
                  <a:cubicBezTo>
                    <a:pt x="592742" y="1197734"/>
                    <a:pt x="580449" y="1146982"/>
                    <a:pt x="589148" y="1088826"/>
                  </a:cubicBezTo>
                  <a:cubicBezTo>
                    <a:pt x="594989" y="1045377"/>
                    <a:pt x="610757" y="1003856"/>
                    <a:pt x="635227" y="967481"/>
                  </a:cubicBezTo>
                  <a:cubicBezTo>
                    <a:pt x="673327" y="911481"/>
                    <a:pt x="730190" y="883805"/>
                    <a:pt x="793378" y="871296"/>
                  </a:cubicBezTo>
                  <a:cubicBezTo>
                    <a:pt x="823858" y="865258"/>
                    <a:pt x="854698" y="861915"/>
                    <a:pt x="885411" y="862886"/>
                  </a:cubicBezTo>
                  <a:close/>
                  <a:moveTo>
                    <a:pt x="2326849" y="482056"/>
                  </a:moveTo>
                  <a:cubicBezTo>
                    <a:pt x="2356359" y="481382"/>
                    <a:pt x="2386030" y="483431"/>
                    <a:pt x="2415719" y="487133"/>
                  </a:cubicBezTo>
                  <a:cubicBezTo>
                    <a:pt x="2430097" y="488930"/>
                    <a:pt x="2435273" y="495471"/>
                    <a:pt x="2433260" y="507980"/>
                  </a:cubicBezTo>
                  <a:cubicBezTo>
                    <a:pt x="2419673" y="590650"/>
                    <a:pt x="2402708" y="672313"/>
                    <a:pt x="2342682" y="736364"/>
                  </a:cubicBezTo>
                  <a:cubicBezTo>
                    <a:pt x="2287473" y="795383"/>
                    <a:pt x="2219181" y="810264"/>
                    <a:pt x="2142046" y="791358"/>
                  </a:cubicBezTo>
                  <a:cubicBezTo>
                    <a:pt x="2135289" y="789704"/>
                    <a:pt x="2128172" y="789273"/>
                    <a:pt x="2121199" y="788267"/>
                  </a:cubicBezTo>
                  <a:cubicBezTo>
                    <a:pt x="2119258" y="783810"/>
                    <a:pt x="2116311" y="782300"/>
                    <a:pt x="2111926" y="785032"/>
                  </a:cubicBezTo>
                  <a:lnTo>
                    <a:pt x="2117030" y="792076"/>
                  </a:lnTo>
                  <a:cubicBezTo>
                    <a:pt x="2161456" y="855840"/>
                    <a:pt x="2198046" y="923198"/>
                    <a:pt x="2218318" y="998823"/>
                  </a:cubicBezTo>
                  <a:cubicBezTo>
                    <a:pt x="2232573" y="1048691"/>
                    <a:pt x="2241775" y="1099867"/>
                    <a:pt x="2245779" y="1151582"/>
                  </a:cubicBezTo>
                  <a:cubicBezTo>
                    <a:pt x="2247864" y="1186232"/>
                    <a:pt x="2249014" y="1220809"/>
                    <a:pt x="2250523" y="1255459"/>
                  </a:cubicBezTo>
                  <a:cubicBezTo>
                    <a:pt x="2251242" y="1273071"/>
                    <a:pt x="2238878" y="1289246"/>
                    <a:pt x="2247360" y="1309302"/>
                  </a:cubicBezTo>
                  <a:cubicBezTo>
                    <a:pt x="2273312" y="1284286"/>
                    <a:pt x="2300557" y="1264660"/>
                    <a:pt x="2338153" y="1260203"/>
                  </a:cubicBezTo>
                  <a:cubicBezTo>
                    <a:pt x="2358799" y="1257809"/>
                    <a:pt x="2379718" y="1260857"/>
                    <a:pt x="2398826" y="1269046"/>
                  </a:cubicBezTo>
                  <a:cubicBezTo>
                    <a:pt x="2446703" y="1288023"/>
                    <a:pt x="2480489" y="1324183"/>
                    <a:pt x="2510969" y="1364008"/>
                  </a:cubicBezTo>
                  <a:cubicBezTo>
                    <a:pt x="2518158" y="1373209"/>
                    <a:pt x="2520243" y="1378960"/>
                    <a:pt x="2506081" y="1387587"/>
                  </a:cubicBezTo>
                  <a:cubicBezTo>
                    <a:pt x="2469275" y="1410231"/>
                    <a:pt x="2432900" y="1430288"/>
                    <a:pt x="2389840" y="1441430"/>
                  </a:cubicBezTo>
                  <a:cubicBezTo>
                    <a:pt x="2346780" y="1452572"/>
                    <a:pt x="2282369" y="1427053"/>
                    <a:pt x="2255699" y="1386724"/>
                  </a:cubicBezTo>
                  <a:cubicBezTo>
                    <a:pt x="2250595" y="1379032"/>
                    <a:pt x="2245276" y="1371556"/>
                    <a:pt x="2237512" y="1360126"/>
                  </a:cubicBezTo>
                  <a:cubicBezTo>
                    <a:pt x="2222775" y="1426118"/>
                    <a:pt x="2204588" y="1486072"/>
                    <a:pt x="2174539" y="1541496"/>
                  </a:cubicBezTo>
                  <a:cubicBezTo>
                    <a:pt x="2121846" y="1638759"/>
                    <a:pt x="2055926" y="1725167"/>
                    <a:pt x="1965564" y="1791303"/>
                  </a:cubicBezTo>
                  <a:cubicBezTo>
                    <a:pt x="1855505" y="1871960"/>
                    <a:pt x="1744584" y="1951323"/>
                    <a:pt x="1619070" y="2006963"/>
                  </a:cubicBezTo>
                  <a:cubicBezTo>
                    <a:pt x="1574716" y="2026589"/>
                    <a:pt x="1530936" y="2044345"/>
                    <a:pt x="1493555" y="2077700"/>
                  </a:cubicBezTo>
                  <a:cubicBezTo>
                    <a:pt x="1446110" y="2119898"/>
                    <a:pt x="1408082" y="2168996"/>
                    <a:pt x="1371779" y="2219892"/>
                  </a:cubicBezTo>
                  <a:cubicBezTo>
                    <a:pt x="1327526" y="2280083"/>
                    <a:pt x="1291503" y="2345917"/>
                    <a:pt x="1264668" y="2415640"/>
                  </a:cubicBezTo>
                  <a:cubicBezTo>
                    <a:pt x="1263518" y="2418731"/>
                    <a:pt x="1263446" y="2422829"/>
                    <a:pt x="1255179" y="2423331"/>
                  </a:cubicBezTo>
                  <a:cubicBezTo>
                    <a:pt x="1248853" y="2406942"/>
                    <a:pt x="1243389" y="2388826"/>
                    <a:pt x="1235122" y="2372148"/>
                  </a:cubicBezTo>
                  <a:cubicBezTo>
                    <a:pt x="1199732" y="2299349"/>
                    <a:pt x="1156536" y="2230603"/>
                    <a:pt x="1106301" y="2167127"/>
                  </a:cubicBezTo>
                  <a:cubicBezTo>
                    <a:pt x="1071580" y="2124355"/>
                    <a:pt x="1035636" y="2083882"/>
                    <a:pt x="990707" y="2051102"/>
                  </a:cubicBezTo>
                  <a:cubicBezTo>
                    <a:pt x="975669" y="2040340"/>
                    <a:pt x="959343" y="2031498"/>
                    <a:pt x="942112" y="2024792"/>
                  </a:cubicBezTo>
                  <a:cubicBezTo>
                    <a:pt x="832484" y="1981659"/>
                    <a:pt x="734000" y="1919908"/>
                    <a:pt x="637743" y="1852263"/>
                  </a:cubicBezTo>
                  <a:cubicBezTo>
                    <a:pt x="579587" y="1811575"/>
                    <a:pt x="521143" y="1772253"/>
                    <a:pt x="471685" y="1721357"/>
                  </a:cubicBezTo>
                  <a:cubicBezTo>
                    <a:pt x="380888" y="1628350"/>
                    <a:pt x="316050" y="1513173"/>
                    <a:pt x="283629" y="1387299"/>
                  </a:cubicBezTo>
                  <a:cubicBezTo>
                    <a:pt x="281688" y="1380110"/>
                    <a:pt x="286360" y="1371340"/>
                    <a:pt x="277662" y="1363361"/>
                  </a:cubicBezTo>
                  <a:cubicBezTo>
                    <a:pt x="259619" y="1387299"/>
                    <a:pt x="243660" y="1412316"/>
                    <a:pt x="216702" y="1427340"/>
                  </a:cubicBezTo>
                  <a:cubicBezTo>
                    <a:pt x="176517" y="1449841"/>
                    <a:pt x="135398" y="1448259"/>
                    <a:pt x="94495" y="1433235"/>
                  </a:cubicBezTo>
                  <a:cubicBezTo>
                    <a:pt x="64984" y="1422143"/>
                    <a:pt x="36857" y="1407665"/>
                    <a:pt x="10675" y="1390103"/>
                  </a:cubicBezTo>
                  <a:cubicBezTo>
                    <a:pt x="-2265" y="1381548"/>
                    <a:pt x="-3703" y="1374647"/>
                    <a:pt x="7799" y="1361348"/>
                  </a:cubicBezTo>
                  <a:cubicBezTo>
                    <a:pt x="38782" y="1326124"/>
                    <a:pt x="68400" y="1290971"/>
                    <a:pt x="113545" y="1271490"/>
                  </a:cubicBezTo>
                  <a:cubicBezTo>
                    <a:pt x="170335" y="1246976"/>
                    <a:pt x="217349" y="1260635"/>
                    <a:pt x="259978" y="1301035"/>
                  </a:cubicBezTo>
                  <a:cubicBezTo>
                    <a:pt x="262494" y="1303479"/>
                    <a:pt x="265154" y="1305780"/>
                    <a:pt x="268748" y="1309015"/>
                  </a:cubicBezTo>
                  <a:cubicBezTo>
                    <a:pt x="278884" y="1295572"/>
                    <a:pt x="267167" y="1283926"/>
                    <a:pt x="266879" y="1271993"/>
                  </a:cubicBezTo>
                  <a:cubicBezTo>
                    <a:pt x="263644" y="1139793"/>
                    <a:pt x="281256" y="1011547"/>
                    <a:pt x="339700" y="890993"/>
                  </a:cubicBezTo>
                  <a:cubicBezTo>
                    <a:pt x="356666" y="856128"/>
                    <a:pt x="379526" y="824929"/>
                    <a:pt x="400013" y="792220"/>
                  </a:cubicBezTo>
                  <a:lnTo>
                    <a:pt x="405261" y="785032"/>
                  </a:lnTo>
                  <a:cubicBezTo>
                    <a:pt x="400876" y="782228"/>
                    <a:pt x="398072" y="783738"/>
                    <a:pt x="395916" y="788195"/>
                  </a:cubicBezTo>
                  <a:cubicBezTo>
                    <a:pt x="380115" y="789424"/>
                    <a:pt x="364396" y="791537"/>
                    <a:pt x="348830" y="794521"/>
                  </a:cubicBezTo>
                  <a:cubicBezTo>
                    <a:pt x="266376" y="814936"/>
                    <a:pt x="179608" y="763034"/>
                    <a:pt x="140358" y="692585"/>
                  </a:cubicBezTo>
                  <a:cubicBezTo>
                    <a:pt x="109735" y="637304"/>
                    <a:pt x="94854" y="577566"/>
                    <a:pt x="83927" y="515959"/>
                  </a:cubicBezTo>
                  <a:cubicBezTo>
                    <a:pt x="81411" y="501582"/>
                    <a:pt x="81411" y="489145"/>
                    <a:pt x="103840" y="486701"/>
                  </a:cubicBezTo>
                  <a:cubicBezTo>
                    <a:pt x="160963" y="479390"/>
                    <a:pt x="218895" y="481425"/>
                    <a:pt x="275362" y="492740"/>
                  </a:cubicBezTo>
                  <a:cubicBezTo>
                    <a:pt x="367017" y="512581"/>
                    <a:pt x="435669" y="572175"/>
                    <a:pt x="445158" y="673751"/>
                  </a:cubicBezTo>
                  <a:cubicBezTo>
                    <a:pt x="446884" y="692226"/>
                    <a:pt x="451053" y="710413"/>
                    <a:pt x="449543" y="729104"/>
                  </a:cubicBezTo>
                  <a:cubicBezTo>
                    <a:pt x="445086" y="731045"/>
                    <a:pt x="443577" y="733992"/>
                    <a:pt x="446309" y="738377"/>
                  </a:cubicBezTo>
                  <a:lnTo>
                    <a:pt x="453497" y="733201"/>
                  </a:lnTo>
                  <a:cubicBezTo>
                    <a:pt x="540933" y="650323"/>
                    <a:pt x="649791" y="593533"/>
                    <a:pt x="767786" y="569227"/>
                  </a:cubicBezTo>
                  <a:cubicBezTo>
                    <a:pt x="859154" y="549962"/>
                    <a:pt x="948510" y="566999"/>
                    <a:pt x="1035349" y="599707"/>
                  </a:cubicBezTo>
                  <a:cubicBezTo>
                    <a:pt x="1088200" y="619304"/>
                    <a:pt x="1137514" y="647368"/>
                    <a:pt x="1181351" y="682808"/>
                  </a:cubicBezTo>
                  <a:cubicBezTo>
                    <a:pt x="1231672" y="723641"/>
                    <a:pt x="1235194" y="775543"/>
                    <a:pt x="1193284" y="823419"/>
                  </a:cubicBezTo>
                  <a:cubicBezTo>
                    <a:pt x="1179079" y="840636"/>
                    <a:pt x="1162581" y="855826"/>
                    <a:pt x="1144257" y="868564"/>
                  </a:cubicBezTo>
                  <a:cubicBezTo>
                    <a:pt x="1133762" y="875393"/>
                    <a:pt x="1128802" y="875250"/>
                    <a:pt x="1124057" y="864395"/>
                  </a:cubicBezTo>
                  <a:cubicBezTo>
                    <a:pt x="1079128" y="762675"/>
                    <a:pt x="995883" y="722131"/>
                    <a:pt x="889778" y="718752"/>
                  </a:cubicBezTo>
                  <a:cubicBezTo>
                    <a:pt x="811206" y="716308"/>
                    <a:pt x="733640" y="724143"/>
                    <a:pt x="662113" y="758433"/>
                  </a:cubicBezTo>
                  <a:cubicBezTo>
                    <a:pt x="549969" y="812277"/>
                    <a:pt x="486206" y="906520"/>
                    <a:pt x="450047" y="1022330"/>
                  </a:cubicBezTo>
                  <a:cubicBezTo>
                    <a:pt x="429016" y="1092427"/>
                    <a:pt x="421982" y="1165974"/>
                    <a:pt x="429343" y="1238781"/>
                  </a:cubicBezTo>
                  <a:cubicBezTo>
                    <a:pt x="435294" y="1300870"/>
                    <a:pt x="450662" y="1361686"/>
                    <a:pt x="474919" y="1419145"/>
                  </a:cubicBezTo>
                  <a:cubicBezTo>
                    <a:pt x="502242" y="1486151"/>
                    <a:pt x="542360" y="1547197"/>
                    <a:pt x="593029" y="1598862"/>
                  </a:cubicBezTo>
                  <a:cubicBezTo>
                    <a:pt x="651200" y="1658269"/>
                    <a:pt x="721196" y="1704802"/>
                    <a:pt x="798482" y="1735447"/>
                  </a:cubicBezTo>
                  <a:cubicBezTo>
                    <a:pt x="914579" y="1782030"/>
                    <a:pt x="1026363" y="1836879"/>
                    <a:pt x="1128011" y="1910132"/>
                  </a:cubicBezTo>
                  <a:cubicBezTo>
                    <a:pt x="1154609" y="1929254"/>
                    <a:pt x="1176678" y="1954558"/>
                    <a:pt x="1201264" y="1976411"/>
                  </a:cubicBezTo>
                  <a:cubicBezTo>
                    <a:pt x="1225849" y="1998265"/>
                    <a:pt x="1240586" y="2025654"/>
                    <a:pt x="1258773" y="2055487"/>
                  </a:cubicBezTo>
                  <a:cubicBezTo>
                    <a:pt x="1278154" y="2022563"/>
                    <a:pt x="1301445" y="1992097"/>
                    <a:pt x="1328144" y="1964766"/>
                  </a:cubicBezTo>
                  <a:cubicBezTo>
                    <a:pt x="1382275" y="1910347"/>
                    <a:pt x="1446901" y="1871313"/>
                    <a:pt x="1512390" y="1832638"/>
                  </a:cubicBezTo>
                  <a:cubicBezTo>
                    <a:pt x="1593047" y="1785408"/>
                    <a:pt x="1682043" y="1756007"/>
                    <a:pt x="1765000" y="1714097"/>
                  </a:cubicBezTo>
                  <a:cubicBezTo>
                    <a:pt x="1908270" y="1641563"/>
                    <a:pt x="2006036" y="1528701"/>
                    <a:pt x="2058586" y="1376804"/>
                  </a:cubicBezTo>
                  <a:cubicBezTo>
                    <a:pt x="2087002" y="1296176"/>
                    <a:pt x="2096959" y="1210192"/>
                    <a:pt x="2087700" y="1125200"/>
                  </a:cubicBezTo>
                  <a:cubicBezTo>
                    <a:pt x="2074041" y="1002345"/>
                    <a:pt x="2030190" y="890921"/>
                    <a:pt x="1932496" y="808036"/>
                  </a:cubicBezTo>
                  <a:cubicBezTo>
                    <a:pt x="1873405" y="757715"/>
                    <a:pt x="1803100" y="732051"/>
                    <a:pt x="1725965" y="723641"/>
                  </a:cubicBezTo>
                  <a:cubicBezTo>
                    <a:pt x="1696779" y="720563"/>
                    <a:pt x="1667464" y="718961"/>
                    <a:pt x="1638120" y="718824"/>
                  </a:cubicBezTo>
                  <a:cubicBezTo>
                    <a:pt x="1544667" y="717961"/>
                    <a:pt x="1466526" y="747579"/>
                    <a:pt x="1412036" y="826654"/>
                  </a:cubicBezTo>
                  <a:cubicBezTo>
                    <a:pt x="1406141" y="835280"/>
                    <a:pt x="1398234" y="844122"/>
                    <a:pt x="1396436" y="853827"/>
                  </a:cubicBezTo>
                  <a:cubicBezTo>
                    <a:pt x="1391404" y="880569"/>
                    <a:pt x="1377818" y="874674"/>
                    <a:pt x="1364734" y="862741"/>
                  </a:cubicBezTo>
                  <a:cubicBezTo>
                    <a:pt x="1343743" y="843619"/>
                    <a:pt x="1321602" y="825576"/>
                    <a:pt x="1307225" y="799984"/>
                  </a:cubicBezTo>
                  <a:cubicBezTo>
                    <a:pt x="1276817" y="746429"/>
                    <a:pt x="1304134" y="709479"/>
                    <a:pt x="1335980" y="682808"/>
                  </a:cubicBezTo>
                  <a:cubicBezTo>
                    <a:pt x="1418578" y="613725"/>
                    <a:pt x="1516415" y="577638"/>
                    <a:pt x="1621514" y="563692"/>
                  </a:cubicBezTo>
                  <a:cubicBezTo>
                    <a:pt x="1698001" y="553484"/>
                    <a:pt x="1773195" y="569227"/>
                    <a:pt x="1845154" y="596976"/>
                  </a:cubicBezTo>
                  <a:cubicBezTo>
                    <a:pt x="1925840" y="628347"/>
                    <a:pt x="1999940" y="674556"/>
                    <a:pt x="2063618" y="733201"/>
                  </a:cubicBezTo>
                  <a:lnTo>
                    <a:pt x="2070806" y="738521"/>
                  </a:lnTo>
                  <a:cubicBezTo>
                    <a:pt x="2073610" y="734064"/>
                    <a:pt x="2072100" y="731332"/>
                    <a:pt x="2067643" y="729175"/>
                  </a:cubicBezTo>
                  <a:cubicBezTo>
                    <a:pt x="2068937" y="677058"/>
                    <a:pt x="2073897" y="626809"/>
                    <a:pt x="2103587" y="580514"/>
                  </a:cubicBezTo>
                  <a:cubicBezTo>
                    <a:pt x="2136223" y="530193"/>
                    <a:pt x="2184603" y="506902"/>
                    <a:pt x="2238950" y="493315"/>
                  </a:cubicBezTo>
                  <a:cubicBezTo>
                    <a:pt x="2267992" y="486127"/>
                    <a:pt x="2297340" y="482730"/>
                    <a:pt x="2326849" y="482056"/>
                  </a:cubicBezTo>
                  <a:close/>
                  <a:moveTo>
                    <a:pt x="1256402" y="19"/>
                  </a:moveTo>
                  <a:cubicBezTo>
                    <a:pt x="1259133" y="261"/>
                    <a:pt x="1262189" y="2759"/>
                    <a:pt x="1266897" y="7504"/>
                  </a:cubicBezTo>
                  <a:cubicBezTo>
                    <a:pt x="1319575" y="59795"/>
                    <a:pt x="1364239" y="119583"/>
                    <a:pt x="1399456" y="184921"/>
                  </a:cubicBezTo>
                  <a:cubicBezTo>
                    <a:pt x="1476231" y="330348"/>
                    <a:pt x="1469186" y="485048"/>
                    <a:pt x="1323615" y="597120"/>
                  </a:cubicBezTo>
                  <a:cubicBezTo>
                    <a:pt x="1251729" y="652400"/>
                    <a:pt x="1266106" y="651754"/>
                    <a:pt x="1193141" y="597120"/>
                  </a:cubicBezTo>
                  <a:cubicBezTo>
                    <a:pt x="1113993" y="538316"/>
                    <a:pt x="1072299" y="459241"/>
                    <a:pt x="1069208" y="377721"/>
                  </a:cubicBezTo>
                  <a:cubicBezTo>
                    <a:pt x="1069783" y="267734"/>
                    <a:pt x="1108458" y="188803"/>
                    <a:pt x="1160432" y="115478"/>
                  </a:cubicBezTo>
                  <a:cubicBezTo>
                    <a:pt x="1187318" y="77450"/>
                    <a:pt x="1218445" y="42369"/>
                    <a:pt x="1247847" y="6067"/>
                  </a:cubicBezTo>
                  <a:cubicBezTo>
                    <a:pt x="1251262" y="1789"/>
                    <a:pt x="1253670" y="-224"/>
                    <a:pt x="1256402" y="19"/>
                  </a:cubicBezTo>
                  <a:close/>
                </a:path>
              </a:pathLst>
            </a:custGeom>
            <a:solidFill>
              <a:srgbClr val="7BB42D"/>
            </a:solidFill>
            <a:ln w="7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EE81AFC4-73C9-7E13-4B57-951279FA3895}"/>
              </a:ext>
            </a:extLst>
          </p:cNvPr>
          <p:cNvSpPr txBox="1"/>
          <p:nvPr/>
        </p:nvSpPr>
        <p:spPr>
          <a:xfrm>
            <a:off x="31917" y="813200"/>
            <a:ext cx="800219" cy="1938992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柯莱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萃念初蘖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31824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98B36340-76A9-76A7-A48F-1466C00DF281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mzerh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A317B1C2-1466-9BF3-28D5-00F4CA11267A}"/>
              </a:ext>
            </a:extLst>
          </p:cNvPr>
          <p:cNvGrpSpPr/>
          <p:nvPr/>
        </p:nvGrpSpPr>
        <p:grpSpPr>
          <a:xfrm>
            <a:off x="180025" y="216103"/>
            <a:ext cx="4104023" cy="5832050"/>
            <a:chOff x="180025" y="216103"/>
            <a:chExt cx="4104023" cy="5832050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E60A9381-7450-C76A-2112-7E9B33600144}"/>
                </a:ext>
              </a:extLst>
            </p:cNvPr>
            <p:cNvSpPr/>
            <p:nvPr/>
          </p:nvSpPr>
          <p:spPr>
            <a:xfrm>
              <a:off x="180025" y="216120"/>
              <a:ext cx="504003" cy="5832033"/>
            </a:xfrm>
            <a:custGeom>
              <a:avLst/>
              <a:gdLst>
                <a:gd name="connsiteX0" fmla="*/ 41430 w 252000"/>
                <a:gd name="connsiteY0" fmla="*/ 0 h 2916000"/>
                <a:gd name="connsiteX1" fmla="*/ 252000 w 252000"/>
                <a:gd name="connsiteY1" fmla="*/ 0 h 2916000"/>
                <a:gd name="connsiteX2" fmla="*/ 252000 w 252000"/>
                <a:gd name="connsiteY2" fmla="*/ 2916000 h 2916000"/>
                <a:gd name="connsiteX3" fmla="*/ 41430 w 252000"/>
                <a:gd name="connsiteY3" fmla="*/ 2916000 h 2916000"/>
                <a:gd name="connsiteX4" fmla="*/ 0 w 252000"/>
                <a:gd name="connsiteY4" fmla="*/ 2874570 h 2916000"/>
                <a:gd name="connsiteX5" fmla="*/ 0 w 252000"/>
                <a:gd name="connsiteY5" fmla="*/ 41430 h 2916000"/>
                <a:gd name="connsiteX6" fmla="*/ 41430 w 252000"/>
                <a:gd name="connsiteY6" fmla="*/ 0 h 29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000" h="2916000">
                  <a:moveTo>
                    <a:pt x="41430" y="0"/>
                  </a:moveTo>
                  <a:lnTo>
                    <a:pt x="252000" y="0"/>
                  </a:lnTo>
                  <a:lnTo>
                    <a:pt x="252000" y="2916000"/>
                  </a:lnTo>
                  <a:lnTo>
                    <a:pt x="41430" y="2916000"/>
                  </a:lnTo>
                  <a:cubicBezTo>
                    <a:pt x="18549" y="2916000"/>
                    <a:pt x="0" y="2897451"/>
                    <a:pt x="0" y="2874570"/>
                  </a:cubicBezTo>
                  <a:lnTo>
                    <a:pt x="0" y="41430"/>
                  </a:lnTo>
                  <a:cubicBezTo>
                    <a:pt x="0" y="18549"/>
                    <a:pt x="18549" y="0"/>
                    <a:pt x="41430" y="0"/>
                  </a:cubicBezTo>
                  <a:close/>
                </a:path>
              </a:pathLst>
            </a:custGeom>
            <a:solidFill>
              <a:srgbClr val="7BB42D"/>
            </a:solidFill>
            <a:ln>
              <a:solidFill>
                <a:srgbClr val="7BB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>
                <a:solidFill>
                  <a:schemeClr val="bg1"/>
                </a:solidFill>
              </a:endParaRP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6D02670B-5314-648E-5D22-1603F092964B}"/>
                </a:ext>
              </a:extLst>
            </p:cNvPr>
            <p:cNvSpPr/>
            <p:nvPr/>
          </p:nvSpPr>
          <p:spPr>
            <a:xfrm>
              <a:off x="180025" y="216103"/>
              <a:ext cx="4104023" cy="5832033"/>
            </a:xfrm>
            <a:prstGeom prst="roundRect">
              <a:avLst>
                <a:gd name="adj" fmla="val 2019"/>
              </a:avLst>
            </a:prstGeom>
            <a:noFill/>
            <a:ln>
              <a:solidFill>
                <a:srgbClr val="7BB4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 dirty="0">
                <a:solidFill>
                  <a:schemeClr val="bg1"/>
                </a:solidFill>
              </a:endParaRPr>
            </a:p>
          </p:txBody>
        </p:sp>
      </p:grpSp>
      <p:sp>
        <p:nvSpPr>
          <p:cNvPr id="54" name="任意多边形: 形状 53">
            <a:extLst>
              <a:ext uri="{FF2B5EF4-FFF2-40B4-BE49-F238E27FC236}">
                <a16:creationId xmlns:a16="http://schemas.microsoft.com/office/drawing/2014/main" id="{3FA0A100-D263-DE2D-302C-A38AF679C9AD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DE444377-4406-29DE-FA4F-47CC6783D48F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sp>
        <p:nvSpPr>
          <p:cNvPr id="57" name="八边形 56">
            <a:extLst>
              <a:ext uri="{FF2B5EF4-FFF2-40B4-BE49-F238E27FC236}">
                <a16:creationId xmlns:a16="http://schemas.microsoft.com/office/drawing/2014/main" id="{6A41DF3F-697F-EE61-AC2D-AEAFF4067B7E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58" name="八边形 57">
            <a:extLst>
              <a:ext uri="{FF2B5EF4-FFF2-40B4-BE49-F238E27FC236}">
                <a16:creationId xmlns:a16="http://schemas.microsoft.com/office/drawing/2014/main" id="{7AFF3744-D37B-B362-865C-157D994939E4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59" name="八边形 58">
            <a:extLst>
              <a:ext uri="{FF2B5EF4-FFF2-40B4-BE49-F238E27FC236}">
                <a16:creationId xmlns:a16="http://schemas.microsoft.com/office/drawing/2014/main" id="{E5078BFA-53E8-2623-700E-F6C8EDA062A3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E81AFC4-73C9-7E13-4B57-951279FA3895}"/>
              </a:ext>
            </a:extLst>
          </p:cNvPr>
          <p:cNvSpPr txBox="1"/>
          <p:nvPr/>
        </p:nvSpPr>
        <p:spPr>
          <a:xfrm>
            <a:off x="31917" y="813200"/>
            <a:ext cx="800219" cy="1938992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瑶瑶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仙蕊玲珑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8" name="八边形 7">
            <a:extLst>
              <a:ext uri="{FF2B5EF4-FFF2-40B4-BE49-F238E27FC236}">
                <a16:creationId xmlns:a16="http://schemas.microsoft.com/office/drawing/2014/main" id="{9FB8A92F-E7C3-60A5-7C0D-722C41EFB9C2}"/>
              </a:ext>
            </a:extLst>
          </p:cNvPr>
          <p:cNvSpPr/>
          <p:nvPr/>
        </p:nvSpPr>
        <p:spPr>
          <a:xfrm>
            <a:off x="288026" y="456286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9" name="八边形 8">
            <a:extLst>
              <a:ext uri="{FF2B5EF4-FFF2-40B4-BE49-F238E27FC236}">
                <a16:creationId xmlns:a16="http://schemas.microsoft.com/office/drawing/2014/main" id="{C1F0BEBC-E165-5FB7-00BB-0BB93B62A901}"/>
              </a:ext>
            </a:extLst>
          </p:cNvPr>
          <p:cNvSpPr/>
          <p:nvPr/>
        </p:nvSpPr>
        <p:spPr>
          <a:xfrm>
            <a:off x="288026" y="420713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0" name="八边形 9">
            <a:extLst>
              <a:ext uri="{FF2B5EF4-FFF2-40B4-BE49-F238E27FC236}">
                <a16:creationId xmlns:a16="http://schemas.microsoft.com/office/drawing/2014/main" id="{1BCEDB1B-BB7E-20A0-1F7A-CC1FE0D4A8AC}"/>
              </a:ext>
            </a:extLst>
          </p:cNvPr>
          <p:cNvSpPr/>
          <p:nvPr/>
        </p:nvSpPr>
        <p:spPr>
          <a:xfrm>
            <a:off x="288026" y="385140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1" name="八边形 10">
            <a:extLst>
              <a:ext uri="{FF2B5EF4-FFF2-40B4-BE49-F238E27FC236}">
                <a16:creationId xmlns:a16="http://schemas.microsoft.com/office/drawing/2014/main" id="{71C001AB-13AE-C6D2-AC69-50BFF57612A5}"/>
              </a:ext>
            </a:extLst>
          </p:cNvPr>
          <p:cNvSpPr/>
          <p:nvPr/>
        </p:nvSpPr>
        <p:spPr>
          <a:xfrm>
            <a:off x="288026" y="349567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12" name="八边形 11">
            <a:extLst>
              <a:ext uri="{FF2B5EF4-FFF2-40B4-BE49-F238E27FC236}">
                <a16:creationId xmlns:a16="http://schemas.microsoft.com/office/drawing/2014/main" id="{685F2279-A05F-0418-178B-1240AC2CB001}"/>
              </a:ext>
            </a:extLst>
          </p:cNvPr>
          <p:cNvSpPr/>
          <p:nvPr/>
        </p:nvSpPr>
        <p:spPr>
          <a:xfrm>
            <a:off x="288026" y="313994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</p:spTree>
    <p:extLst>
      <p:ext uri="{BB962C8B-B14F-4D97-AF65-F5344CB8AC3E}">
        <p14:creationId xmlns:p14="http://schemas.microsoft.com/office/powerpoint/2010/main" val="118736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图片 51" descr="卡通人物&#10;&#10;中度可信度描述已自动生成">
            <a:extLst>
              <a:ext uri="{FF2B5EF4-FFF2-40B4-BE49-F238E27FC236}">
                <a16:creationId xmlns:a16="http://schemas.microsoft.com/office/drawing/2014/main" id="{257543B0-1713-9274-9B4D-89AB29EB29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74"/>
          <a:stretch>
            <a:fillRect/>
          </a:stretch>
        </p:blipFill>
        <p:spPr>
          <a:xfrm>
            <a:off x="684028" y="216119"/>
            <a:ext cx="3600000" cy="5832033"/>
          </a:xfrm>
          <a:custGeom>
            <a:avLst/>
            <a:gdLst>
              <a:gd name="connsiteX0" fmla="*/ 0 w 3600000"/>
              <a:gd name="connsiteY0" fmla="*/ 0 h 5832033"/>
              <a:gd name="connsiteX1" fmla="*/ 3517160 w 3600000"/>
              <a:gd name="connsiteY1" fmla="*/ 0 h 5832033"/>
              <a:gd name="connsiteX2" fmla="*/ 3593509 w 3600000"/>
              <a:gd name="connsiteY2" fmla="*/ 50607 h 5832033"/>
              <a:gd name="connsiteX3" fmla="*/ 3600000 w 3600000"/>
              <a:gd name="connsiteY3" fmla="*/ 82761 h 5832033"/>
              <a:gd name="connsiteX4" fmla="*/ 3600000 w 3600000"/>
              <a:gd name="connsiteY4" fmla="*/ 5749272 h 5832033"/>
              <a:gd name="connsiteX5" fmla="*/ 3593509 w 3600000"/>
              <a:gd name="connsiteY5" fmla="*/ 5781426 h 5832033"/>
              <a:gd name="connsiteX6" fmla="*/ 3517160 w 3600000"/>
              <a:gd name="connsiteY6" fmla="*/ 5832033 h 5832033"/>
              <a:gd name="connsiteX7" fmla="*/ 0 w 3600000"/>
              <a:gd name="connsiteY7" fmla="*/ 5832033 h 583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5832033">
                <a:moveTo>
                  <a:pt x="0" y="0"/>
                </a:moveTo>
                <a:lnTo>
                  <a:pt x="3517160" y="0"/>
                </a:lnTo>
                <a:cubicBezTo>
                  <a:pt x="3551482" y="0"/>
                  <a:pt x="3580930" y="20868"/>
                  <a:pt x="3593509" y="50607"/>
                </a:cubicBezTo>
                <a:lnTo>
                  <a:pt x="3600000" y="82761"/>
                </a:lnTo>
                <a:lnTo>
                  <a:pt x="3600000" y="5749272"/>
                </a:lnTo>
                <a:lnTo>
                  <a:pt x="3593509" y="5781426"/>
                </a:lnTo>
                <a:cubicBezTo>
                  <a:pt x="3580930" y="5811166"/>
                  <a:pt x="3551482" y="5832033"/>
                  <a:pt x="3517160" y="5832033"/>
                </a:cubicBezTo>
                <a:lnTo>
                  <a:pt x="0" y="5832033"/>
                </a:lnTo>
                <a:close/>
              </a:path>
            </a:pathLst>
          </a:custGeom>
        </p:spPr>
      </p:pic>
      <p:sp>
        <p:nvSpPr>
          <p:cNvPr id="29" name="4级件：技能描述框(字)">
            <a:extLst>
              <a:ext uri="{FF2B5EF4-FFF2-40B4-BE49-F238E27FC236}">
                <a16:creationId xmlns:a16="http://schemas.microsoft.com/office/drawing/2014/main" id="{DFA23B1D-4123-F290-6624-BF3969F10C22}"/>
              </a:ext>
            </a:extLst>
          </p:cNvPr>
          <p:cNvSpPr txBox="1"/>
          <p:nvPr/>
        </p:nvSpPr>
        <p:spPr>
          <a:xfrm>
            <a:off x="684003" y="3475173"/>
            <a:ext cx="3600022" cy="2392963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700" dirty="0">
                <a:ln w="6350">
                  <a:solidFill>
                    <a:srgbClr val="98C8E8"/>
                  </a:solidFill>
                </a:ln>
                <a:solidFill>
                  <a:srgbClr val="C8E6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渡厄</a:t>
            </a:r>
            <a:endParaRPr lang="en-US" altLang="zh-CN" sz="1700" dirty="0">
              <a:ln w="6350">
                <a:solidFill>
                  <a:srgbClr val="98C8E8"/>
                </a:solidFill>
              </a:ln>
              <a:solidFill>
                <a:srgbClr val="C8E6F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你造成伤害时，可以令其获得两枚“渡厄”标记。一名角色对有渡厄标记的角色造成伤害时，你可以移除其一枚渡厄标记，令伤害来源回复一点体力或摸一张牌。场上最多存在四枚渡厄标记。</a:t>
            </a:r>
          </a:p>
          <a:p>
            <a:r>
              <a:rPr lang="zh-CN" altLang="en-US" sz="1700" dirty="0">
                <a:ln w="6350">
                  <a:solidFill>
                    <a:srgbClr val="98C8E8"/>
                  </a:solidFill>
                </a:ln>
                <a:solidFill>
                  <a:srgbClr val="C8E6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回魂</a:t>
            </a:r>
            <a:endParaRPr lang="en-US" altLang="zh-CN" sz="1700" dirty="0">
              <a:ln w="6350">
                <a:solidFill>
                  <a:srgbClr val="98C8E8"/>
                </a:solidFill>
              </a:ln>
              <a:solidFill>
                <a:srgbClr val="C8E6F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b="1" dirty="0">
                <a:latin typeface="MiSans" panose="00000500000000000000" pitchFamily="2" charset="-122"/>
                <a:ea typeface="MiSans" panose="00000500000000000000" pitchFamily="2" charset="-122"/>
              </a:rPr>
              <a:t>限定技，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出牌阶段或一名角色进入濒死状态时，你可以移去场上所有“渡厄”标记，并选择一项：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1. 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令一名角色体力回复至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1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点；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2.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令至多三名角色回复一点体力；之后，选择至多两名角色，其各获得两枚渡厄标记。</a:t>
            </a: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出牌阶段限一次，你可以观看一名角色的手牌，弃置其至多两张红色牌，之后你展示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(7-2X)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张牌，并获得其中所有的黑色牌（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X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为弃置的牌数）。</a:t>
            </a: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B4D3BE82-1DCD-6EE0-A395-2A366ECA8644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mzerh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38D60C1D-5163-ADC8-F498-3F7766993905}"/>
              </a:ext>
            </a:extLst>
          </p:cNvPr>
          <p:cNvGrpSpPr/>
          <p:nvPr/>
        </p:nvGrpSpPr>
        <p:grpSpPr>
          <a:xfrm>
            <a:off x="180025" y="216103"/>
            <a:ext cx="4104023" cy="5832050"/>
            <a:chOff x="180025" y="216103"/>
            <a:chExt cx="4104023" cy="5832050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3BF95A9E-6919-41A8-DA5C-198AE5442CA0}"/>
                </a:ext>
              </a:extLst>
            </p:cNvPr>
            <p:cNvSpPr/>
            <p:nvPr/>
          </p:nvSpPr>
          <p:spPr>
            <a:xfrm>
              <a:off x="180025" y="216120"/>
              <a:ext cx="504003" cy="5832033"/>
            </a:xfrm>
            <a:custGeom>
              <a:avLst/>
              <a:gdLst>
                <a:gd name="connsiteX0" fmla="*/ 41430 w 252000"/>
                <a:gd name="connsiteY0" fmla="*/ 0 h 2916000"/>
                <a:gd name="connsiteX1" fmla="*/ 252000 w 252000"/>
                <a:gd name="connsiteY1" fmla="*/ 0 h 2916000"/>
                <a:gd name="connsiteX2" fmla="*/ 252000 w 252000"/>
                <a:gd name="connsiteY2" fmla="*/ 2916000 h 2916000"/>
                <a:gd name="connsiteX3" fmla="*/ 41430 w 252000"/>
                <a:gd name="connsiteY3" fmla="*/ 2916000 h 2916000"/>
                <a:gd name="connsiteX4" fmla="*/ 0 w 252000"/>
                <a:gd name="connsiteY4" fmla="*/ 2874570 h 2916000"/>
                <a:gd name="connsiteX5" fmla="*/ 0 w 252000"/>
                <a:gd name="connsiteY5" fmla="*/ 41430 h 2916000"/>
                <a:gd name="connsiteX6" fmla="*/ 41430 w 252000"/>
                <a:gd name="connsiteY6" fmla="*/ 0 h 29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000" h="2916000">
                  <a:moveTo>
                    <a:pt x="41430" y="0"/>
                  </a:moveTo>
                  <a:lnTo>
                    <a:pt x="252000" y="0"/>
                  </a:lnTo>
                  <a:lnTo>
                    <a:pt x="252000" y="2916000"/>
                  </a:lnTo>
                  <a:lnTo>
                    <a:pt x="41430" y="2916000"/>
                  </a:lnTo>
                  <a:cubicBezTo>
                    <a:pt x="18549" y="2916000"/>
                    <a:pt x="0" y="2897451"/>
                    <a:pt x="0" y="2874570"/>
                  </a:cubicBezTo>
                  <a:lnTo>
                    <a:pt x="0" y="41430"/>
                  </a:lnTo>
                  <a:cubicBezTo>
                    <a:pt x="0" y="18549"/>
                    <a:pt x="18549" y="0"/>
                    <a:pt x="41430" y="0"/>
                  </a:cubicBezTo>
                  <a:close/>
                </a:path>
              </a:pathLst>
            </a:custGeom>
            <a:solidFill>
              <a:srgbClr val="98C8E8"/>
            </a:solidFill>
            <a:ln>
              <a:solidFill>
                <a:srgbClr val="98C8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>
                <a:solidFill>
                  <a:schemeClr val="bg1"/>
                </a:solidFill>
              </a:endParaRP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D544DDC0-F0C9-B03F-8C8C-F8FD2A81BD7E}"/>
                </a:ext>
              </a:extLst>
            </p:cNvPr>
            <p:cNvSpPr/>
            <p:nvPr/>
          </p:nvSpPr>
          <p:spPr>
            <a:xfrm>
              <a:off x="180025" y="216103"/>
              <a:ext cx="4104023" cy="5832033"/>
            </a:xfrm>
            <a:prstGeom prst="roundRect">
              <a:avLst>
                <a:gd name="adj" fmla="val 2019"/>
              </a:avLst>
            </a:prstGeom>
            <a:noFill/>
            <a:ln>
              <a:solidFill>
                <a:srgbClr val="98C8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 dirty="0">
                <a:solidFill>
                  <a:schemeClr val="bg1"/>
                </a:solidFill>
              </a:endParaRPr>
            </a:p>
          </p:txBody>
        </p:sp>
      </p:grp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6D2F4465-4230-95A0-C23F-C22AD02C89A7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798D98D0-3C7F-4410-FDD0-08D212336783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sp>
        <p:nvSpPr>
          <p:cNvPr id="22" name="八边形 21">
            <a:extLst>
              <a:ext uri="{FF2B5EF4-FFF2-40B4-BE49-F238E27FC236}">
                <a16:creationId xmlns:a16="http://schemas.microsoft.com/office/drawing/2014/main" id="{1B8E9A7C-5861-CE8A-D147-6D345EFDD0E1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3" name="八边形 22">
            <a:extLst>
              <a:ext uri="{FF2B5EF4-FFF2-40B4-BE49-F238E27FC236}">
                <a16:creationId xmlns:a16="http://schemas.microsoft.com/office/drawing/2014/main" id="{5A49B9FA-18B0-3F7C-B4DF-160A4A89F43E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4" name="八边形 23">
            <a:extLst>
              <a:ext uri="{FF2B5EF4-FFF2-40B4-BE49-F238E27FC236}">
                <a16:creationId xmlns:a16="http://schemas.microsoft.com/office/drawing/2014/main" id="{58AAB621-DBDA-9DF0-73D4-DC361B60F208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905E3311-AB33-8436-A7D2-E87010CC9DF0}"/>
              </a:ext>
            </a:extLst>
          </p:cNvPr>
          <p:cNvSpPr txBox="1"/>
          <p:nvPr/>
        </p:nvSpPr>
        <p:spPr>
          <a:xfrm>
            <a:off x="31917" y="813200"/>
            <a:ext cx="800219" cy="2121735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七七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冻冻回魂夜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C818B478-3169-DD18-7715-7172250434E5}"/>
              </a:ext>
            </a:extLst>
          </p:cNvPr>
          <p:cNvGrpSpPr/>
          <p:nvPr/>
        </p:nvGrpSpPr>
        <p:grpSpPr>
          <a:xfrm>
            <a:off x="80116" y="89091"/>
            <a:ext cx="703817" cy="703817"/>
            <a:chOff x="98088" y="5957091"/>
            <a:chExt cx="703817" cy="703817"/>
          </a:xfrm>
        </p:grpSpPr>
        <p:grpSp>
          <p:nvGrpSpPr>
            <p:cNvPr id="44" name="2级件：*璃月神之眼底框">
              <a:extLst>
                <a:ext uri="{FF2B5EF4-FFF2-40B4-BE49-F238E27FC236}">
                  <a16:creationId xmlns:a16="http://schemas.microsoft.com/office/drawing/2014/main" id="{F72D7F62-4560-4AC8-8F6C-984967BB1F3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8088" y="5957091"/>
              <a:ext cx="703817" cy="703817"/>
              <a:chOff x="18005" y="126143"/>
              <a:chExt cx="828000" cy="828000"/>
            </a:xfr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effectLst>
              <a:glow rad="25400">
                <a:srgbClr val="D7D7D7">
                  <a:alpha val="10000"/>
                </a:srgbClr>
              </a:glow>
              <a:outerShdw blurRad="12700" sx="80000" sy="80000" algn="ctr" rotWithShape="0">
                <a:prstClr val="black">
                  <a:alpha val="20000"/>
                </a:prstClr>
              </a:outerShdw>
            </a:effectLst>
          </p:grpSpPr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139CEDEF-FC96-97DE-0158-4F8D6B8DD394}"/>
                  </a:ext>
                </a:extLst>
              </p:cNvPr>
              <p:cNvSpPr/>
              <p:nvPr/>
            </p:nvSpPr>
            <p:spPr>
              <a:xfrm>
                <a:off x="80654" y="187473"/>
                <a:ext cx="702703" cy="702703"/>
              </a:xfrm>
              <a:custGeom>
                <a:avLst/>
                <a:gdLst>
                  <a:gd name="connsiteX0" fmla="*/ 411439 w 2160376"/>
                  <a:gd name="connsiteY0" fmla="*/ 225188 h 2160376"/>
                  <a:gd name="connsiteX1" fmla="*/ 225188 w 2160376"/>
                  <a:gd name="connsiteY1" fmla="*/ 411439 h 2160376"/>
                  <a:gd name="connsiteX2" fmla="*/ 225188 w 2160376"/>
                  <a:gd name="connsiteY2" fmla="*/ 1703937 h 2160376"/>
                  <a:gd name="connsiteX3" fmla="*/ 456439 w 2160376"/>
                  <a:gd name="connsiteY3" fmla="*/ 1935188 h 2160376"/>
                  <a:gd name="connsiteX4" fmla="*/ 1671439 w 2160376"/>
                  <a:gd name="connsiteY4" fmla="*/ 1935188 h 2160376"/>
                  <a:gd name="connsiteX5" fmla="*/ 1935188 w 2160376"/>
                  <a:gd name="connsiteY5" fmla="*/ 1671439 h 2160376"/>
                  <a:gd name="connsiteX6" fmla="*/ 1935188 w 2160376"/>
                  <a:gd name="connsiteY6" fmla="*/ 443937 h 2160376"/>
                  <a:gd name="connsiteX7" fmla="*/ 1716439 w 2160376"/>
                  <a:gd name="connsiteY7" fmla="*/ 225188 h 2160376"/>
                  <a:gd name="connsiteX8" fmla="*/ 540094 w 2160376"/>
                  <a:gd name="connsiteY8" fmla="*/ 0 h 2160376"/>
                  <a:gd name="connsiteX9" fmla="*/ 1620282 w 2160376"/>
                  <a:gd name="connsiteY9" fmla="*/ 0 h 2160376"/>
                  <a:gd name="connsiteX10" fmla="*/ 2160376 w 2160376"/>
                  <a:gd name="connsiteY10" fmla="*/ 540094 h 2160376"/>
                  <a:gd name="connsiteX11" fmla="*/ 2160376 w 2160376"/>
                  <a:gd name="connsiteY11" fmla="*/ 1620282 h 2160376"/>
                  <a:gd name="connsiteX12" fmla="*/ 1620282 w 2160376"/>
                  <a:gd name="connsiteY12" fmla="*/ 2160376 h 2160376"/>
                  <a:gd name="connsiteX13" fmla="*/ 540094 w 2160376"/>
                  <a:gd name="connsiteY13" fmla="*/ 2160376 h 2160376"/>
                  <a:gd name="connsiteX14" fmla="*/ 0 w 2160376"/>
                  <a:gd name="connsiteY14" fmla="*/ 1620282 h 2160376"/>
                  <a:gd name="connsiteX15" fmla="*/ 0 w 2160376"/>
                  <a:gd name="connsiteY15" fmla="*/ 540094 h 2160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160376" h="2160376">
                    <a:moveTo>
                      <a:pt x="411439" y="225188"/>
                    </a:moveTo>
                    <a:lnTo>
                      <a:pt x="225188" y="411439"/>
                    </a:lnTo>
                    <a:lnTo>
                      <a:pt x="225188" y="1703937"/>
                    </a:lnTo>
                    <a:lnTo>
                      <a:pt x="456439" y="1935188"/>
                    </a:lnTo>
                    <a:lnTo>
                      <a:pt x="1671439" y="1935188"/>
                    </a:lnTo>
                    <a:lnTo>
                      <a:pt x="1935188" y="1671439"/>
                    </a:lnTo>
                    <a:lnTo>
                      <a:pt x="1935188" y="443937"/>
                    </a:lnTo>
                    <a:lnTo>
                      <a:pt x="1716439" y="225188"/>
                    </a:lnTo>
                    <a:close/>
                    <a:moveTo>
                      <a:pt x="540094" y="0"/>
                    </a:moveTo>
                    <a:lnTo>
                      <a:pt x="1620282" y="0"/>
                    </a:lnTo>
                    <a:lnTo>
                      <a:pt x="2160376" y="540094"/>
                    </a:lnTo>
                    <a:lnTo>
                      <a:pt x="2160376" y="1620282"/>
                    </a:lnTo>
                    <a:lnTo>
                      <a:pt x="1620282" y="2160376"/>
                    </a:lnTo>
                    <a:lnTo>
                      <a:pt x="540094" y="2160376"/>
                    </a:lnTo>
                    <a:lnTo>
                      <a:pt x="0" y="1620282"/>
                    </a:lnTo>
                    <a:lnTo>
                      <a:pt x="0" y="540094"/>
                    </a:ln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BB2AF307-C30B-8835-FCFE-6EC670D33D55}"/>
                  </a:ext>
                </a:extLst>
              </p:cNvPr>
              <p:cNvSpPr/>
              <p:nvPr/>
            </p:nvSpPr>
            <p:spPr>
              <a:xfrm>
                <a:off x="18005" y="126143"/>
                <a:ext cx="828000" cy="828000"/>
              </a:xfrm>
              <a:custGeom>
                <a:avLst/>
                <a:gdLst>
                  <a:gd name="connsiteX0" fmla="*/ 1272794 w 2545587"/>
                  <a:gd name="connsiteY0" fmla="*/ 0 h 2545588"/>
                  <a:gd name="connsiteX1" fmla="*/ 1654631 w 2545587"/>
                  <a:gd name="connsiteY1" fmla="*/ 381838 h 2545588"/>
                  <a:gd name="connsiteX2" fmla="*/ 1554834 w 2545587"/>
                  <a:gd name="connsiteY2" fmla="*/ 481635 h 2545588"/>
                  <a:gd name="connsiteX3" fmla="*/ 1625994 w 2545587"/>
                  <a:gd name="connsiteY3" fmla="*/ 552794 h 2545588"/>
                  <a:gd name="connsiteX4" fmla="*/ 1825586 w 2545587"/>
                  <a:gd name="connsiteY4" fmla="*/ 552794 h 2545588"/>
                  <a:gd name="connsiteX5" fmla="*/ 1992794 w 2545587"/>
                  <a:gd name="connsiteY5" fmla="*/ 720003 h 2545588"/>
                  <a:gd name="connsiteX6" fmla="*/ 1992794 w 2545587"/>
                  <a:gd name="connsiteY6" fmla="*/ 919595 h 2545588"/>
                  <a:gd name="connsiteX7" fmla="*/ 2061925 w 2545587"/>
                  <a:gd name="connsiteY7" fmla="*/ 988726 h 2545588"/>
                  <a:gd name="connsiteX8" fmla="*/ 2163750 w 2545587"/>
                  <a:gd name="connsiteY8" fmla="*/ 886902 h 2545588"/>
                  <a:gd name="connsiteX9" fmla="*/ 2545587 w 2545587"/>
                  <a:gd name="connsiteY9" fmla="*/ 1268739 h 2545588"/>
                  <a:gd name="connsiteX10" fmla="*/ 2163749 w 2545587"/>
                  <a:gd name="connsiteY10" fmla="*/ 1650576 h 2545588"/>
                  <a:gd name="connsiteX11" fmla="*/ 2061925 w 2545587"/>
                  <a:gd name="connsiteY11" fmla="*/ 1548753 h 2545588"/>
                  <a:gd name="connsiteX12" fmla="*/ 1992794 w 2545587"/>
                  <a:gd name="connsiteY12" fmla="*/ 1617884 h 2545588"/>
                  <a:gd name="connsiteX13" fmla="*/ 1992794 w 2545587"/>
                  <a:gd name="connsiteY13" fmla="*/ 1825587 h 2545588"/>
                  <a:gd name="connsiteX14" fmla="*/ 1825586 w 2545587"/>
                  <a:gd name="connsiteY14" fmla="*/ 1992795 h 2545588"/>
                  <a:gd name="connsiteX15" fmla="*/ 1617884 w 2545587"/>
                  <a:gd name="connsiteY15" fmla="*/ 1992795 h 2545588"/>
                  <a:gd name="connsiteX16" fmla="*/ 1550780 w 2545587"/>
                  <a:gd name="connsiteY16" fmla="*/ 2059899 h 2545588"/>
                  <a:gd name="connsiteX17" fmla="*/ 1654632 w 2545587"/>
                  <a:gd name="connsiteY17" fmla="*/ 2163751 h 2545588"/>
                  <a:gd name="connsiteX18" fmla="*/ 1272794 w 2545587"/>
                  <a:gd name="connsiteY18" fmla="*/ 2545588 h 2545588"/>
                  <a:gd name="connsiteX19" fmla="*/ 890957 w 2545587"/>
                  <a:gd name="connsiteY19" fmla="*/ 2163751 h 2545588"/>
                  <a:gd name="connsiteX20" fmla="*/ 994808 w 2545587"/>
                  <a:gd name="connsiteY20" fmla="*/ 2059899 h 2545588"/>
                  <a:gd name="connsiteX21" fmla="*/ 927704 w 2545587"/>
                  <a:gd name="connsiteY21" fmla="*/ 1992795 h 2545588"/>
                  <a:gd name="connsiteX22" fmla="*/ 720003 w 2545587"/>
                  <a:gd name="connsiteY22" fmla="*/ 1992796 h 2545588"/>
                  <a:gd name="connsiteX23" fmla="*/ 552794 w 2545587"/>
                  <a:gd name="connsiteY23" fmla="*/ 1825587 h 2545588"/>
                  <a:gd name="connsiteX24" fmla="*/ 552794 w 2545587"/>
                  <a:gd name="connsiteY24" fmla="*/ 1617885 h 2545588"/>
                  <a:gd name="connsiteX25" fmla="*/ 483662 w 2545587"/>
                  <a:gd name="connsiteY25" fmla="*/ 1548753 h 2545588"/>
                  <a:gd name="connsiteX26" fmla="*/ 381838 w 2545587"/>
                  <a:gd name="connsiteY26" fmla="*/ 1650576 h 2545588"/>
                  <a:gd name="connsiteX27" fmla="*/ 0 w 2545587"/>
                  <a:gd name="connsiteY27" fmla="*/ 1268738 h 2545588"/>
                  <a:gd name="connsiteX28" fmla="*/ 381838 w 2545587"/>
                  <a:gd name="connsiteY28" fmla="*/ 886901 h 2545588"/>
                  <a:gd name="connsiteX29" fmla="*/ 483663 w 2545587"/>
                  <a:gd name="connsiteY29" fmla="*/ 988725 h 2545588"/>
                  <a:gd name="connsiteX30" fmla="*/ 552794 w 2545587"/>
                  <a:gd name="connsiteY30" fmla="*/ 919593 h 2545588"/>
                  <a:gd name="connsiteX31" fmla="*/ 552794 w 2545587"/>
                  <a:gd name="connsiteY31" fmla="*/ 720003 h 2545588"/>
                  <a:gd name="connsiteX32" fmla="*/ 720002 w 2545587"/>
                  <a:gd name="connsiteY32" fmla="*/ 552794 h 2545588"/>
                  <a:gd name="connsiteX33" fmla="*/ 919594 w 2545587"/>
                  <a:gd name="connsiteY33" fmla="*/ 552794 h 2545588"/>
                  <a:gd name="connsiteX34" fmla="*/ 990753 w 2545587"/>
                  <a:gd name="connsiteY34" fmla="*/ 481635 h 2545588"/>
                  <a:gd name="connsiteX35" fmla="*/ 890956 w 2545587"/>
                  <a:gd name="connsiteY35" fmla="*/ 381838 h 2545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2545587" h="2545588">
                    <a:moveTo>
                      <a:pt x="1272794" y="0"/>
                    </a:moveTo>
                    <a:lnTo>
                      <a:pt x="1654631" y="381838"/>
                    </a:lnTo>
                    <a:lnTo>
                      <a:pt x="1554834" y="481635"/>
                    </a:lnTo>
                    <a:lnTo>
                      <a:pt x="1625994" y="552794"/>
                    </a:lnTo>
                    <a:lnTo>
                      <a:pt x="1825586" y="552794"/>
                    </a:lnTo>
                    <a:lnTo>
                      <a:pt x="1992794" y="720003"/>
                    </a:lnTo>
                    <a:lnTo>
                      <a:pt x="1992794" y="919595"/>
                    </a:lnTo>
                    <a:lnTo>
                      <a:pt x="2061925" y="988726"/>
                    </a:lnTo>
                    <a:lnTo>
                      <a:pt x="2163750" y="886902"/>
                    </a:lnTo>
                    <a:lnTo>
                      <a:pt x="2545587" y="1268739"/>
                    </a:lnTo>
                    <a:lnTo>
                      <a:pt x="2163749" y="1650576"/>
                    </a:lnTo>
                    <a:lnTo>
                      <a:pt x="2061925" y="1548753"/>
                    </a:lnTo>
                    <a:lnTo>
                      <a:pt x="1992794" y="1617884"/>
                    </a:lnTo>
                    <a:lnTo>
                      <a:pt x="1992794" y="1825587"/>
                    </a:lnTo>
                    <a:lnTo>
                      <a:pt x="1825586" y="1992795"/>
                    </a:lnTo>
                    <a:lnTo>
                      <a:pt x="1617884" y="1992795"/>
                    </a:lnTo>
                    <a:lnTo>
                      <a:pt x="1550780" y="2059899"/>
                    </a:lnTo>
                    <a:lnTo>
                      <a:pt x="1654632" y="2163751"/>
                    </a:lnTo>
                    <a:lnTo>
                      <a:pt x="1272794" y="2545588"/>
                    </a:lnTo>
                    <a:lnTo>
                      <a:pt x="890957" y="2163751"/>
                    </a:lnTo>
                    <a:lnTo>
                      <a:pt x="994808" y="2059899"/>
                    </a:lnTo>
                    <a:lnTo>
                      <a:pt x="927704" y="1992795"/>
                    </a:lnTo>
                    <a:lnTo>
                      <a:pt x="720003" y="1992796"/>
                    </a:lnTo>
                    <a:lnTo>
                      <a:pt x="552794" y="1825587"/>
                    </a:lnTo>
                    <a:lnTo>
                      <a:pt x="552794" y="1617885"/>
                    </a:lnTo>
                    <a:lnTo>
                      <a:pt x="483662" y="1548753"/>
                    </a:lnTo>
                    <a:lnTo>
                      <a:pt x="381838" y="1650576"/>
                    </a:lnTo>
                    <a:lnTo>
                      <a:pt x="0" y="1268738"/>
                    </a:lnTo>
                    <a:lnTo>
                      <a:pt x="381838" y="886901"/>
                    </a:lnTo>
                    <a:lnTo>
                      <a:pt x="483663" y="988725"/>
                    </a:lnTo>
                    <a:lnTo>
                      <a:pt x="552794" y="919593"/>
                    </a:lnTo>
                    <a:lnTo>
                      <a:pt x="552794" y="720003"/>
                    </a:lnTo>
                    <a:lnTo>
                      <a:pt x="720002" y="552794"/>
                    </a:lnTo>
                    <a:lnTo>
                      <a:pt x="919594" y="552794"/>
                    </a:lnTo>
                    <a:lnTo>
                      <a:pt x="990753" y="481635"/>
                    </a:lnTo>
                    <a:lnTo>
                      <a:pt x="890956" y="381838"/>
                    </a:ln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C041FED3-6950-E4E9-FD0E-3DA15FD73F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436" y="6052199"/>
              <a:ext cx="509116" cy="509117"/>
            </a:xfrm>
            <a:custGeom>
              <a:avLst/>
              <a:gdLst>
                <a:gd name="connsiteX0" fmla="*/ 254558 w 509116"/>
                <a:gd name="connsiteY0" fmla="*/ 0 h 509117"/>
                <a:gd name="connsiteX1" fmla="*/ 509116 w 509116"/>
                <a:gd name="connsiteY1" fmla="*/ 254558 h 509117"/>
                <a:gd name="connsiteX2" fmla="*/ 254558 w 509116"/>
                <a:gd name="connsiteY2" fmla="*/ 509117 h 509117"/>
                <a:gd name="connsiteX3" fmla="*/ 0 w 509116"/>
                <a:gd name="connsiteY3" fmla="*/ 254558 h 50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9116" h="509117">
                  <a:moveTo>
                    <a:pt x="254558" y="0"/>
                  </a:moveTo>
                  <a:lnTo>
                    <a:pt x="509116" y="254558"/>
                  </a:lnTo>
                  <a:lnTo>
                    <a:pt x="254558" y="509117"/>
                  </a:lnTo>
                  <a:lnTo>
                    <a:pt x="0" y="254558"/>
                  </a:lnTo>
                  <a:close/>
                </a:path>
              </a:pathLst>
            </a:custGeom>
            <a:solidFill>
              <a:srgbClr val="98C8E8"/>
            </a:solidFill>
            <a:ln>
              <a:solidFill>
                <a:srgbClr val="98C8E8"/>
              </a:solidFill>
            </a:ln>
            <a:scene3d>
              <a:camera prst="orthographicFront"/>
              <a:lightRig rig="threePt" dir="t"/>
            </a:scene3d>
            <a:sp3d>
              <a:bevelT w="254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D0984331-77BC-26E6-AB7D-1E57103F076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436" y="6052199"/>
              <a:ext cx="509116" cy="509117"/>
            </a:xfrm>
            <a:custGeom>
              <a:avLst/>
              <a:gdLst>
                <a:gd name="connsiteX0" fmla="*/ 254558 w 509116"/>
                <a:gd name="connsiteY0" fmla="*/ 0 h 509117"/>
                <a:gd name="connsiteX1" fmla="*/ 509116 w 509116"/>
                <a:gd name="connsiteY1" fmla="*/ 254558 h 509117"/>
                <a:gd name="connsiteX2" fmla="*/ 254558 w 509116"/>
                <a:gd name="connsiteY2" fmla="*/ 509117 h 509117"/>
                <a:gd name="connsiteX3" fmla="*/ 0 w 509116"/>
                <a:gd name="connsiteY3" fmla="*/ 254558 h 50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9116" h="509117">
                  <a:moveTo>
                    <a:pt x="254558" y="0"/>
                  </a:moveTo>
                  <a:lnTo>
                    <a:pt x="509116" y="254558"/>
                  </a:lnTo>
                  <a:lnTo>
                    <a:pt x="254558" y="509117"/>
                  </a:lnTo>
                  <a:lnTo>
                    <a:pt x="0" y="254558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D05987CC-52BE-3DE0-4F8F-CE2256C113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8008" y="6143983"/>
              <a:ext cx="286019" cy="330033"/>
            </a:xfrm>
            <a:custGeom>
              <a:avLst/>
              <a:gdLst>
                <a:gd name="connsiteX0" fmla="*/ 1098070 w 2193768"/>
                <a:gd name="connsiteY0" fmla="*/ 1666697 h 2531351"/>
                <a:gd name="connsiteX1" fmla="*/ 1071904 w 2193768"/>
                <a:gd name="connsiteY1" fmla="*/ 1783225 h 2531351"/>
                <a:gd name="connsiteX2" fmla="*/ 991678 w 2193768"/>
                <a:gd name="connsiteY2" fmla="*/ 2008518 h 2531351"/>
                <a:gd name="connsiteX3" fmla="*/ 997285 w 2193768"/>
                <a:gd name="connsiteY3" fmla="*/ 2036626 h 2531351"/>
                <a:gd name="connsiteX4" fmla="*/ 1082327 w 2193768"/>
                <a:gd name="connsiteY4" fmla="*/ 2123752 h 2531351"/>
                <a:gd name="connsiteX5" fmla="*/ 1111513 w 2193768"/>
                <a:gd name="connsiteY5" fmla="*/ 2124256 h 2531351"/>
                <a:gd name="connsiteX6" fmla="*/ 1194255 w 2193768"/>
                <a:gd name="connsiteY6" fmla="*/ 2038639 h 2531351"/>
                <a:gd name="connsiteX7" fmla="*/ 1202306 w 2193768"/>
                <a:gd name="connsiteY7" fmla="*/ 2006936 h 2531351"/>
                <a:gd name="connsiteX8" fmla="*/ 1112735 w 2193768"/>
                <a:gd name="connsiteY8" fmla="*/ 1734701 h 2531351"/>
                <a:gd name="connsiteX9" fmla="*/ 1098070 w 2193768"/>
                <a:gd name="connsiteY9" fmla="*/ 1666697 h 2531351"/>
                <a:gd name="connsiteX10" fmla="*/ 747765 w 2193768"/>
                <a:gd name="connsiteY10" fmla="*/ 1464838 h 2531351"/>
                <a:gd name="connsiteX11" fmla="*/ 702693 w 2193768"/>
                <a:gd name="connsiteY11" fmla="*/ 1479934 h 2531351"/>
                <a:gd name="connsiteX12" fmla="*/ 438724 w 2193768"/>
                <a:gd name="connsiteY12" fmla="*/ 1540607 h 2531351"/>
                <a:gd name="connsiteX13" fmla="*/ 386894 w 2193768"/>
                <a:gd name="connsiteY13" fmla="*/ 1547795 h 2531351"/>
                <a:gd name="connsiteX14" fmla="*/ 373307 w 2193768"/>
                <a:gd name="connsiteY14" fmla="*/ 1600272 h 2531351"/>
                <a:gd name="connsiteX15" fmla="*/ 338370 w 2193768"/>
                <a:gd name="connsiteY15" fmla="*/ 1704796 h 2531351"/>
                <a:gd name="connsiteX16" fmla="*/ 477471 w 2193768"/>
                <a:gd name="connsiteY16" fmla="*/ 1737792 h 2531351"/>
                <a:gd name="connsiteX17" fmla="*/ 507592 w 2193768"/>
                <a:gd name="connsiteY17" fmla="*/ 1728231 h 2531351"/>
                <a:gd name="connsiteX18" fmla="*/ 747837 w 2193768"/>
                <a:gd name="connsiteY18" fmla="*/ 1465197 h 2531351"/>
                <a:gd name="connsiteX19" fmla="*/ 1440108 w 2193768"/>
                <a:gd name="connsiteY19" fmla="*/ 1463904 h 2531351"/>
                <a:gd name="connsiteX20" fmla="*/ 1684523 w 2193768"/>
                <a:gd name="connsiteY20" fmla="*/ 1725284 h 2531351"/>
                <a:gd name="connsiteX21" fmla="*/ 1720466 w 2193768"/>
                <a:gd name="connsiteY21" fmla="*/ 1736355 h 2531351"/>
                <a:gd name="connsiteX22" fmla="*/ 1841092 w 2193768"/>
                <a:gd name="connsiteY22" fmla="*/ 1706378 h 2531351"/>
                <a:gd name="connsiteX23" fmla="*/ 1851228 w 2193768"/>
                <a:gd name="connsiteY23" fmla="*/ 1692504 h 2531351"/>
                <a:gd name="connsiteX24" fmla="*/ 1815284 w 2193768"/>
                <a:gd name="connsiteY24" fmla="*/ 1565121 h 2531351"/>
                <a:gd name="connsiteX25" fmla="*/ 1788687 w 2193768"/>
                <a:gd name="connsiteY25" fmla="*/ 1544417 h 2531351"/>
                <a:gd name="connsiteX26" fmla="*/ 1595095 w 2193768"/>
                <a:gd name="connsiteY26" fmla="*/ 1512283 h 2531351"/>
                <a:gd name="connsiteX27" fmla="*/ 1440108 w 2193768"/>
                <a:gd name="connsiteY27" fmla="*/ 1463904 h 2531351"/>
                <a:gd name="connsiteX28" fmla="*/ 1099508 w 2193768"/>
                <a:gd name="connsiteY28" fmla="*/ 1380155 h 2531351"/>
                <a:gd name="connsiteX29" fmla="*/ 1118702 w 2193768"/>
                <a:gd name="connsiteY29" fmla="*/ 1481803 h 2531351"/>
                <a:gd name="connsiteX30" fmla="*/ 1273905 w 2193768"/>
                <a:gd name="connsiteY30" fmla="*/ 1881710 h 2531351"/>
                <a:gd name="connsiteX31" fmla="*/ 1325951 w 2193768"/>
                <a:gd name="connsiteY31" fmla="*/ 1949212 h 2531351"/>
                <a:gd name="connsiteX32" fmla="*/ 1351543 w 2193768"/>
                <a:gd name="connsiteY32" fmla="*/ 1953669 h 2531351"/>
                <a:gd name="connsiteX33" fmla="*/ 1396688 w 2193768"/>
                <a:gd name="connsiteY33" fmla="*/ 1937638 h 2531351"/>
                <a:gd name="connsiteX34" fmla="*/ 1418901 w 2193768"/>
                <a:gd name="connsiteY34" fmla="*/ 1936128 h 2531351"/>
                <a:gd name="connsiteX35" fmla="*/ 1413581 w 2193768"/>
                <a:gd name="connsiteY35" fmla="*/ 1960426 h 2531351"/>
                <a:gd name="connsiteX36" fmla="*/ 1345145 w 2193768"/>
                <a:gd name="connsiteY36" fmla="*/ 2068256 h 2531351"/>
                <a:gd name="connsiteX37" fmla="*/ 1211651 w 2193768"/>
                <a:gd name="connsiteY37" fmla="*/ 2299300 h 2531351"/>
                <a:gd name="connsiteX38" fmla="*/ 1098142 w 2193768"/>
                <a:gd name="connsiteY38" fmla="*/ 2531351 h 2531351"/>
                <a:gd name="connsiteX39" fmla="*/ 1035816 w 2193768"/>
                <a:gd name="connsiteY39" fmla="*/ 2405765 h 2531351"/>
                <a:gd name="connsiteX40" fmla="*/ 914471 w 2193768"/>
                <a:gd name="connsiteY40" fmla="*/ 2177093 h 2531351"/>
                <a:gd name="connsiteX41" fmla="*/ 772495 w 2193768"/>
                <a:gd name="connsiteY41" fmla="*/ 1948277 h 2531351"/>
                <a:gd name="connsiteX42" fmla="*/ 767966 w 2193768"/>
                <a:gd name="connsiteY42" fmla="*/ 1933181 h 2531351"/>
                <a:gd name="connsiteX43" fmla="*/ 769188 w 2193768"/>
                <a:gd name="connsiteY43" fmla="*/ 1931959 h 2531351"/>
                <a:gd name="connsiteX44" fmla="*/ 840428 w 2193768"/>
                <a:gd name="connsiteY44" fmla="*/ 1952806 h 2531351"/>
                <a:gd name="connsiteX45" fmla="*/ 870261 w 2193768"/>
                <a:gd name="connsiteY45" fmla="*/ 1946911 h 2531351"/>
                <a:gd name="connsiteX46" fmla="*/ 952428 w 2193768"/>
                <a:gd name="connsiteY46" fmla="*/ 1829089 h 2531351"/>
                <a:gd name="connsiteX47" fmla="*/ 1073341 w 2193768"/>
                <a:gd name="connsiteY47" fmla="*/ 1494528 h 2531351"/>
                <a:gd name="connsiteX48" fmla="*/ 1099508 w 2193768"/>
                <a:gd name="connsiteY48" fmla="*/ 1380155 h 2531351"/>
                <a:gd name="connsiteX49" fmla="*/ 353466 w 2193768"/>
                <a:gd name="connsiteY49" fmla="*/ 1306974 h 2531351"/>
                <a:gd name="connsiteX50" fmla="*/ 371366 w 2193768"/>
                <a:gd name="connsiteY50" fmla="*/ 1374045 h 2531351"/>
                <a:gd name="connsiteX51" fmla="*/ 408244 w 2193768"/>
                <a:gd name="connsiteY51" fmla="*/ 1412935 h 2531351"/>
                <a:gd name="connsiteX52" fmla="*/ 683930 w 2193768"/>
                <a:gd name="connsiteY52" fmla="*/ 1408335 h 2531351"/>
                <a:gd name="connsiteX53" fmla="*/ 965727 w 2193768"/>
                <a:gd name="connsiteY53" fmla="*/ 1331847 h 2531351"/>
                <a:gd name="connsiteX54" fmla="*/ 978953 w 2193768"/>
                <a:gd name="connsiteY54" fmla="*/ 1329978 h 2531351"/>
                <a:gd name="connsiteX55" fmla="*/ 984489 w 2193768"/>
                <a:gd name="connsiteY55" fmla="*/ 1335442 h 2531351"/>
                <a:gd name="connsiteX56" fmla="*/ 825116 w 2193768"/>
                <a:gd name="connsiteY56" fmla="*/ 1486404 h 2531351"/>
                <a:gd name="connsiteX57" fmla="*/ 629009 w 2193768"/>
                <a:gd name="connsiteY57" fmla="*/ 1776180 h 2531351"/>
                <a:gd name="connsiteX58" fmla="*/ 643817 w 2193768"/>
                <a:gd name="connsiteY58" fmla="*/ 1843034 h 2531351"/>
                <a:gd name="connsiteX59" fmla="*/ 686949 w 2193768"/>
                <a:gd name="connsiteY59" fmla="*/ 1890408 h 2531351"/>
                <a:gd name="connsiteX60" fmla="*/ 11213 w 2193768"/>
                <a:gd name="connsiteY60" fmla="*/ 1895296 h 2531351"/>
                <a:gd name="connsiteX61" fmla="*/ 9920 w 2193768"/>
                <a:gd name="connsiteY61" fmla="*/ 1893714 h 2531351"/>
                <a:gd name="connsiteX62" fmla="*/ 64913 w 2193768"/>
                <a:gd name="connsiteY62" fmla="*/ 1806660 h 2531351"/>
                <a:gd name="connsiteX63" fmla="*/ 282874 w 2193768"/>
                <a:gd name="connsiteY63" fmla="*/ 1443559 h 2531351"/>
                <a:gd name="connsiteX64" fmla="*/ 353466 w 2193768"/>
                <a:gd name="connsiteY64" fmla="*/ 1306974 h 2531351"/>
                <a:gd name="connsiteX65" fmla="*/ 1840877 w 2193768"/>
                <a:gd name="connsiteY65" fmla="*/ 1306615 h 2531351"/>
                <a:gd name="connsiteX66" fmla="*/ 2193122 w 2193768"/>
                <a:gd name="connsiteY66" fmla="*/ 1897166 h 2531351"/>
                <a:gd name="connsiteX67" fmla="*/ 1502649 w 2193768"/>
                <a:gd name="connsiteY67" fmla="*/ 1885592 h 2531351"/>
                <a:gd name="connsiteX68" fmla="*/ 1562746 w 2193768"/>
                <a:gd name="connsiteY68" fmla="*/ 1832036 h 2531351"/>
                <a:gd name="connsiteX69" fmla="*/ 1572810 w 2193768"/>
                <a:gd name="connsiteY69" fmla="*/ 1797818 h 2531351"/>
                <a:gd name="connsiteX70" fmla="*/ 1445499 w 2193768"/>
                <a:gd name="connsiteY70" fmla="*/ 1573747 h 2531351"/>
                <a:gd name="connsiteX71" fmla="*/ 1278434 w 2193768"/>
                <a:gd name="connsiteY71" fmla="*/ 1396187 h 2531351"/>
                <a:gd name="connsiteX72" fmla="*/ 1223297 w 2193768"/>
                <a:gd name="connsiteY72" fmla="*/ 1350035 h 2531351"/>
                <a:gd name="connsiteX73" fmla="*/ 1203528 w 2193768"/>
                <a:gd name="connsiteY73" fmla="*/ 1325738 h 2531351"/>
                <a:gd name="connsiteX74" fmla="*/ 1204894 w 2193768"/>
                <a:gd name="connsiteY74" fmla="*/ 1324156 h 2531351"/>
                <a:gd name="connsiteX75" fmla="*/ 1504662 w 2193768"/>
                <a:gd name="connsiteY75" fmla="*/ 1407473 h 2531351"/>
                <a:gd name="connsiteX76" fmla="*/ 1799398 w 2193768"/>
                <a:gd name="connsiteY76" fmla="*/ 1410133 h 2531351"/>
                <a:gd name="connsiteX77" fmla="*/ 1818808 w 2193768"/>
                <a:gd name="connsiteY77" fmla="*/ 1391586 h 2531351"/>
                <a:gd name="connsiteX78" fmla="*/ 1840877 w 2193768"/>
                <a:gd name="connsiteY78" fmla="*/ 1306615 h 2531351"/>
                <a:gd name="connsiteX79" fmla="*/ 902825 w 2193768"/>
                <a:gd name="connsiteY79" fmla="*/ 934097 h 2531351"/>
                <a:gd name="connsiteX80" fmla="*/ 1028267 w 2193768"/>
                <a:gd name="connsiteY80" fmla="*/ 988732 h 2531351"/>
                <a:gd name="connsiteX81" fmla="*/ 1039050 w 2193768"/>
                <a:gd name="connsiteY81" fmla="*/ 1005409 h 2531351"/>
                <a:gd name="connsiteX82" fmla="*/ 1092103 w 2193768"/>
                <a:gd name="connsiteY82" fmla="*/ 1227755 h 2531351"/>
                <a:gd name="connsiteX83" fmla="*/ 1100873 w 2193768"/>
                <a:gd name="connsiteY83" fmla="*/ 1239976 h 2531351"/>
                <a:gd name="connsiteX84" fmla="*/ 1145587 w 2193768"/>
                <a:gd name="connsiteY84" fmla="*/ 1022087 h 2531351"/>
                <a:gd name="connsiteX85" fmla="*/ 1185412 w 2193768"/>
                <a:gd name="connsiteY85" fmla="*/ 973707 h 2531351"/>
                <a:gd name="connsiteX86" fmla="*/ 1273977 w 2193768"/>
                <a:gd name="connsiteY86" fmla="*/ 936685 h 2531351"/>
                <a:gd name="connsiteX87" fmla="*/ 1291733 w 2193768"/>
                <a:gd name="connsiteY87" fmla="*/ 948043 h 2531351"/>
                <a:gd name="connsiteX88" fmla="*/ 1301293 w 2193768"/>
                <a:gd name="connsiteY88" fmla="*/ 1048685 h 2531351"/>
                <a:gd name="connsiteX89" fmla="*/ 1285335 w 2193768"/>
                <a:gd name="connsiteY89" fmla="*/ 1096418 h 2531351"/>
                <a:gd name="connsiteX90" fmla="*/ 1173263 w 2193768"/>
                <a:gd name="connsiteY90" fmla="*/ 1203242 h 2531351"/>
                <a:gd name="connsiteX91" fmla="*/ 1128765 w 2193768"/>
                <a:gd name="connsiteY91" fmla="*/ 1247812 h 2531351"/>
                <a:gd name="connsiteX92" fmla="*/ 1122439 w 2193768"/>
                <a:gd name="connsiteY92" fmla="*/ 1250543 h 2531351"/>
                <a:gd name="connsiteX93" fmla="*/ 1124596 w 2193768"/>
                <a:gd name="connsiteY93" fmla="*/ 1253203 h 2531351"/>
                <a:gd name="connsiteX94" fmla="*/ 1129628 w 2193768"/>
                <a:gd name="connsiteY94" fmla="*/ 1249537 h 2531351"/>
                <a:gd name="connsiteX95" fmla="*/ 1263840 w 2193768"/>
                <a:gd name="connsiteY95" fmla="*/ 1205758 h 2531351"/>
                <a:gd name="connsiteX96" fmla="*/ 1353483 w 2193768"/>
                <a:gd name="connsiteY96" fmla="*/ 1180526 h 2531351"/>
                <a:gd name="connsiteX97" fmla="*/ 1378931 w 2193768"/>
                <a:gd name="connsiteY97" fmla="*/ 1184192 h 2531351"/>
                <a:gd name="connsiteX98" fmla="*/ 1483814 w 2193768"/>
                <a:gd name="connsiteY98" fmla="*/ 1264130 h 2531351"/>
                <a:gd name="connsiteX99" fmla="*/ 1379578 w 2193768"/>
                <a:gd name="connsiteY99" fmla="*/ 1336735 h 2531351"/>
                <a:gd name="connsiteX100" fmla="*/ 1342413 w 2193768"/>
                <a:gd name="connsiteY100" fmla="*/ 1342846 h 2531351"/>
                <a:gd name="connsiteX101" fmla="*/ 1116257 w 2193768"/>
                <a:gd name="connsiteY101" fmla="*/ 1279513 h 2531351"/>
                <a:gd name="connsiteX102" fmla="*/ 1168806 w 2193768"/>
                <a:gd name="connsiteY102" fmla="*/ 1323724 h 2531351"/>
                <a:gd name="connsiteX103" fmla="*/ 1283250 w 2193768"/>
                <a:gd name="connsiteY103" fmla="*/ 1427097 h 2531351"/>
                <a:gd name="connsiteX104" fmla="*/ 1304816 w 2193768"/>
                <a:gd name="connsiteY104" fmla="*/ 1491364 h 2531351"/>
                <a:gd name="connsiteX105" fmla="*/ 1296621 w 2193768"/>
                <a:gd name="connsiteY105" fmla="*/ 1559944 h 2531351"/>
                <a:gd name="connsiteX106" fmla="*/ 1288498 w 2193768"/>
                <a:gd name="connsiteY106" fmla="*/ 1595887 h 2531351"/>
                <a:gd name="connsiteX107" fmla="*/ 1169094 w 2193768"/>
                <a:gd name="connsiteY107" fmla="*/ 1540247 h 2531351"/>
                <a:gd name="connsiteX108" fmla="*/ 1150907 w 2193768"/>
                <a:gd name="connsiteY108" fmla="*/ 1512571 h 2531351"/>
                <a:gd name="connsiteX109" fmla="*/ 1101807 w 2193768"/>
                <a:gd name="connsiteY109" fmla="*/ 1297342 h 2531351"/>
                <a:gd name="connsiteX110" fmla="*/ 1094619 w 2193768"/>
                <a:gd name="connsiteY110" fmla="*/ 1281742 h 2531351"/>
                <a:gd name="connsiteX111" fmla="*/ 1049546 w 2193768"/>
                <a:gd name="connsiteY111" fmla="*/ 1508042 h 2531351"/>
                <a:gd name="connsiteX112" fmla="*/ 1009793 w 2193768"/>
                <a:gd name="connsiteY112" fmla="*/ 1556493 h 2531351"/>
                <a:gd name="connsiteX113" fmla="*/ 921228 w 2193768"/>
                <a:gd name="connsiteY113" fmla="*/ 1593515 h 2531351"/>
                <a:gd name="connsiteX114" fmla="*/ 903328 w 2193768"/>
                <a:gd name="connsiteY114" fmla="*/ 1582373 h 2531351"/>
                <a:gd name="connsiteX115" fmla="*/ 893767 w 2193768"/>
                <a:gd name="connsiteY115" fmla="*/ 1481731 h 2531351"/>
                <a:gd name="connsiteX116" fmla="*/ 909510 w 2193768"/>
                <a:gd name="connsiteY116" fmla="*/ 1433783 h 2531351"/>
                <a:gd name="connsiteX117" fmla="*/ 1052709 w 2193768"/>
                <a:gd name="connsiteY117" fmla="*/ 1301727 h 2531351"/>
                <a:gd name="connsiteX118" fmla="*/ 1066296 w 2193768"/>
                <a:gd name="connsiteY118" fmla="*/ 1282533 h 2531351"/>
                <a:gd name="connsiteX119" fmla="*/ 1072622 w 2193768"/>
                <a:gd name="connsiteY119" fmla="*/ 1279801 h 2531351"/>
                <a:gd name="connsiteX120" fmla="*/ 1070465 w 2193768"/>
                <a:gd name="connsiteY120" fmla="*/ 1277141 h 2531351"/>
                <a:gd name="connsiteX121" fmla="*/ 1065001 w 2193768"/>
                <a:gd name="connsiteY121" fmla="*/ 1280951 h 2531351"/>
                <a:gd name="connsiteX122" fmla="*/ 974065 w 2193768"/>
                <a:gd name="connsiteY122" fmla="*/ 1310856 h 2531351"/>
                <a:gd name="connsiteX123" fmla="*/ 843734 w 2193768"/>
                <a:gd name="connsiteY123" fmla="*/ 1349028 h 2531351"/>
                <a:gd name="connsiteX124" fmla="*/ 815842 w 2193768"/>
                <a:gd name="connsiteY124" fmla="*/ 1346297 h 2531351"/>
                <a:gd name="connsiteX125" fmla="*/ 710528 w 2193768"/>
                <a:gd name="connsiteY125" fmla="*/ 1266071 h 2531351"/>
                <a:gd name="connsiteX126" fmla="*/ 823534 w 2193768"/>
                <a:gd name="connsiteY126" fmla="*/ 1187714 h 2531351"/>
                <a:gd name="connsiteX127" fmla="*/ 849341 w 2193768"/>
                <a:gd name="connsiteY127" fmla="*/ 1186708 h 2531351"/>
                <a:gd name="connsiteX128" fmla="*/ 1068309 w 2193768"/>
                <a:gd name="connsiteY128" fmla="*/ 1253131 h 2531351"/>
                <a:gd name="connsiteX129" fmla="*/ 1083261 w 2193768"/>
                <a:gd name="connsiteY129" fmla="*/ 1253131 h 2531351"/>
                <a:gd name="connsiteX130" fmla="*/ 944735 w 2193768"/>
                <a:gd name="connsiteY130" fmla="*/ 1133799 h 2531351"/>
                <a:gd name="connsiteX131" fmla="*/ 902321 w 2193768"/>
                <a:gd name="connsiteY131" fmla="*/ 1094118 h 2531351"/>
                <a:gd name="connsiteX132" fmla="*/ 887944 w 2193768"/>
                <a:gd name="connsiteY132" fmla="*/ 1063494 h 2531351"/>
                <a:gd name="connsiteX133" fmla="*/ 902825 w 2193768"/>
                <a:gd name="connsiteY133" fmla="*/ 934097 h 2531351"/>
                <a:gd name="connsiteX134" fmla="*/ 493799 w 2193768"/>
                <a:gd name="connsiteY134" fmla="*/ 790890 h 2531351"/>
                <a:gd name="connsiteX135" fmla="*/ 473805 w 2193768"/>
                <a:gd name="connsiteY135" fmla="*/ 794349 h 2531351"/>
                <a:gd name="connsiteX136" fmla="*/ 353108 w 2193768"/>
                <a:gd name="connsiteY136" fmla="*/ 824327 h 2531351"/>
                <a:gd name="connsiteX137" fmla="*/ 342397 w 2193768"/>
                <a:gd name="connsiteY137" fmla="*/ 835756 h 2531351"/>
                <a:gd name="connsiteX138" fmla="*/ 381647 w 2193768"/>
                <a:gd name="connsiteY138" fmla="*/ 973420 h 2531351"/>
                <a:gd name="connsiteX139" fmla="*/ 401128 w 2193768"/>
                <a:gd name="connsiteY139" fmla="*/ 985640 h 2531351"/>
                <a:gd name="connsiteX140" fmla="*/ 592490 w 2193768"/>
                <a:gd name="connsiteY140" fmla="*/ 1015689 h 2531351"/>
                <a:gd name="connsiteX141" fmla="*/ 755314 w 2193768"/>
                <a:gd name="connsiteY141" fmla="*/ 1067951 h 2531351"/>
                <a:gd name="connsiteX142" fmla="*/ 509749 w 2193768"/>
                <a:gd name="connsiteY142" fmla="*/ 805061 h 2531351"/>
                <a:gd name="connsiteX143" fmla="*/ 493799 w 2193768"/>
                <a:gd name="connsiteY143" fmla="*/ 790890 h 2531351"/>
                <a:gd name="connsiteX144" fmla="*/ 1700212 w 2193768"/>
                <a:gd name="connsiteY144" fmla="*/ 789524 h 2531351"/>
                <a:gd name="connsiteX145" fmla="*/ 1688477 w 2193768"/>
                <a:gd name="connsiteY145" fmla="*/ 799526 h 2531351"/>
                <a:gd name="connsiteX146" fmla="*/ 1445427 w 2193768"/>
                <a:gd name="connsiteY146" fmla="*/ 1064500 h 2531351"/>
                <a:gd name="connsiteX147" fmla="*/ 1800044 w 2193768"/>
                <a:gd name="connsiteY147" fmla="*/ 985425 h 2531351"/>
                <a:gd name="connsiteX148" fmla="*/ 1813272 w 2193768"/>
                <a:gd name="connsiteY148" fmla="*/ 969250 h 2531351"/>
                <a:gd name="connsiteX149" fmla="*/ 1851587 w 2193768"/>
                <a:gd name="connsiteY149" fmla="*/ 836835 h 2531351"/>
                <a:gd name="connsiteX150" fmla="*/ 1842745 w 2193768"/>
                <a:gd name="connsiteY150" fmla="*/ 824039 h 2531351"/>
                <a:gd name="connsiteX151" fmla="*/ 1714428 w 2193768"/>
                <a:gd name="connsiteY151" fmla="*/ 791978 h 2531351"/>
                <a:gd name="connsiteX152" fmla="*/ 1700212 w 2193768"/>
                <a:gd name="connsiteY152" fmla="*/ 789524 h 2531351"/>
                <a:gd name="connsiteX153" fmla="*/ 2193768 w 2193768"/>
                <a:gd name="connsiteY153" fmla="*/ 632029 h 2531351"/>
                <a:gd name="connsiteX154" fmla="*/ 1839510 w 2193768"/>
                <a:gd name="connsiteY154" fmla="*/ 1227539 h 2531351"/>
                <a:gd name="connsiteX155" fmla="*/ 1823479 w 2193768"/>
                <a:gd name="connsiteY155" fmla="*/ 1161188 h 2531351"/>
                <a:gd name="connsiteX156" fmla="*/ 1774812 w 2193768"/>
                <a:gd name="connsiteY156" fmla="*/ 1114821 h 2531351"/>
                <a:gd name="connsiteX157" fmla="*/ 1345432 w 2193768"/>
                <a:gd name="connsiteY157" fmla="*/ 1159966 h 2531351"/>
                <a:gd name="connsiteX158" fmla="*/ 1199502 w 2193768"/>
                <a:gd name="connsiteY158" fmla="*/ 1210718 h 2531351"/>
                <a:gd name="connsiteX159" fmla="*/ 1187425 w 2193768"/>
                <a:gd name="connsiteY159" fmla="*/ 1209280 h 2531351"/>
                <a:gd name="connsiteX160" fmla="*/ 1367142 w 2193768"/>
                <a:gd name="connsiteY160" fmla="*/ 1045810 h 2531351"/>
                <a:gd name="connsiteX161" fmla="*/ 1571301 w 2193768"/>
                <a:gd name="connsiteY161" fmla="*/ 736049 h 2531351"/>
                <a:gd name="connsiteX162" fmla="*/ 1560015 w 2193768"/>
                <a:gd name="connsiteY162" fmla="*/ 694786 h 2531351"/>
                <a:gd name="connsiteX163" fmla="*/ 1499917 w 2193768"/>
                <a:gd name="connsiteY163" fmla="*/ 640296 h 2531351"/>
                <a:gd name="connsiteX164" fmla="*/ 2193768 w 2193768"/>
                <a:gd name="connsiteY164" fmla="*/ 632029 h 2531351"/>
                <a:gd name="connsiteX165" fmla="*/ 0 w 2193768"/>
                <a:gd name="connsiteY165" fmla="*/ 631957 h 2531351"/>
                <a:gd name="connsiteX166" fmla="*/ 693564 w 2193768"/>
                <a:gd name="connsiteY166" fmla="*/ 640224 h 2531351"/>
                <a:gd name="connsiteX167" fmla="*/ 634329 w 2193768"/>
                <a:gd name="connsiteY167" fmla="*/ 694571 h 2531351"/>
                <a:gd name="connsiteX168" fmla="*/ 621173 w 2193768"/>
                <a:gd name="connsiteY168" fmla="*/ 733246 h 2531351"/>
                <a:gd name="connsiteX169" fmla="*/ 676239 w 2193768"/>
                <a:gd name="connsiteY169" fmla="*/ 851859 h 2531351"/>
                <a:gd name="connsiteX170" fmla="*/ 919359 w 2193768"/>
                <a:gd name="connsiteY170" fmla="*/ 1138400 h 2531351"/>
                <a:gd name="connsiteX171" fmla="*/ 990600 w 2193768"/>
                <a:gd name="connsiteY171" fmla="*/ 1204895 h 2531351"/>
                <a:gd name="connsiteX172" fmla="*/ 989234 w 2193768"/>
                <a:gd name="connsiteY172" fmla="*/ 1206477 h 2531351"/>
                <a:gd name="connsiteX173" fmla="*/ 687310 w 2193768"/>
                <a:gd name="connsiteY173" fmla="*/ 1122513 h 2531351"/>
                <a:gd name="connsiteX174" fmla="*/ 398037 w 2193768"/>
                <a:gd name="connsiteY174" fmla="*/ 1119781 h 2531351"/>
                <a:gd name="connsiteX175" fmla="*/ 374530 w 2193768"/>
                <a:gd name="connsiteY175" fmla="*/ 1143648 h 2531351"/>
                <a:gd name="connsiteX176" fmla="*/ 352964 w 2193768"/>
                <a:gd name="connsiteY176" fmla="*/ 1223154 h 2531351"/>
                <a:gd name="connsiteX177" fmla="*/ 0 w 2193768"/>
                <a:gd name="connsiteY177" fmla="*/ 631957 h 2531351"/>
                <a:gd name="connsiteX178" fmla="*/ 1094260 w 2193768"/>
                <a:gd name="connsiteY178" fmla="*/ 391137 h 2531351"/>
                <a:gd name="connsiteX179" fmla="*/ 995127 w 2193768"/>
                <a:gd name="connsiteY179" fmla="*/ 493575 h 2531351"/>
                <a:gd name="connsiteX180" fmla="*/ 992037 w 2193768"/>
                <a:gd name="connsiteY180" fmla="*/ 523193 h 2531351"/>
                <a:gd name="connsiteX181" fmla="*/ 1093684 w 2193768"/>
                <a:gd name="connsiteY181" fmla="*/ 865374 h 2531351"/>
                <a:gd name="connsiteX182" fmla="*/ 1104036 w 2193768"/>
                <a:gd name="connsiteY182" fmla="*/ 830796 h 2531351"/>
                <a:gd name="connsiteX183" fmla="*/ 1204678 w 2193768"/>
                <a:gd name="connsiteY183" fmla="*/ 517729 h 2531351"/>
                <a:gd name="connsiteX184" fmla="*/ 1201874 w 2193768"/>
                <a:gd name="connsiteY184" fmla="*/ 497098 h 2531351"/>
                <a:gd name="connsiteX185" fmla="*/ 1124452 w 2193768"/>
                <a:gd name="connsiteY185" fmla="*/ 424708 h 2531351"/>
                <a:gd name="connsiteX186" fmla="*/ 1094260 w 2193768"/>
                <a:gd name="connsiteY186" fmla="*/ 391137 h 2531351"/>
                <a:gd name="connsiteX187" fmla="*/ 1095841 w 2193768"/>
                <a:gd name="connsiteY187" fmla="*/ 0 h 2531351"/>
                <a:gd name="connsiteX188" fmla="*/ 1144293 w 2193768"/>
                <a:gd name="connsiteY188" fmla="*/ 98989 h 2531351"/>
                <a:gd name="connsiteX189" fmla="*/ 1316821 w 2193768"/>
                <a:gd name="connsiteY189" fmla="*/ 418382 h 2531351"/>
                <a:gd name="connsiteX190" fmla="*/ 1419619 w 2193768"/>
                <a:gd name="connsiteY190" fmla="*/ 580486 h 2531351"/>
                <a:gd name="connsiteX191" fmla="*/ 1425514 w 2193768"/>
                <a:gd name="connsiteY191" fmla="*/ 597883 h 2531351"/>
                <a:gd name="connsiteX192" fmla="*/ 1424939 w 2193768"/>
                <a:gd name="connsiteY192" fmla="*/ 598674 h 2531351"/>
                <a:gd name="connsiteX193" fmla="*/ 1351183 w 2193768"/>
                <a:gd name="connsiteY193" fmla="*/ 577108 h 2531351"/>
                <a:gd name="connsiteX194" fmla="*/ 1325735 w 2193768"/>
                <a:gd name="connsiteY194" fmla="*/ 582140 h 2531351"/>
                <a:gd name="connsiteX195" fmla="*/ 1244215 w 2193768"/>
                <a:gd name="connsiteY195" fmla="*/ 697159 h 2531351"/>
                <a:gd name="connsiteX196" fmla="*/ 1107630 w 2193768"/>
                <a:gd name="connsiteY196" fmla="*/ 1106914 h 2531351"/>
                <a:gd name="connsiteX197" fmla="*/ 1095122 w 2193768"/>
                <a:gd name="connsiteY197" fmla="*/ 1150620 h 2531351"/>
                <a:gd name="connsiteX198" fmla="*/ 1075784 w 2193768"/>
                <a:gd name="connsiteY198" fmla="*/ 1057168 h 2531351"/>
                <a:gd name="connsiteX199" fmla="*/ 992252 w 2193768"/>
                <a:gd name="connsiteY199" fmla="*/ 782704 h 2531351"/>
                <a:gd name="connsiteX200" fmla="*/ 892617 w 2193768"/>
                <a:gd name="connsiteY200" fmla="*/ 610176 h 2531351"/>
                <a:gd name="connsiteX201" fmla="*/ 877233 w 2193768"/>
                <a:gd name="connsiteY201" fmla="*/ 591773 h 2531351"/>
                <a:gd name="connsiteX202" fmla="*/ 832304 w 2193768"/>
                <a:gd name="connsiteY202" fmla="*/ 581637 h 2531351"/>
                <a:gd name="connsiteX203" fmla="*/ 757973 w 2193768"/>
                <a:gd name="connsiteY203" fmla="*/ 603203 h 2531351"/>
                <a:gd name="connsiteX204" fmla="*/ 1095841 w 2193768"/>
                <a:gd name="connsiteY204" fmla="*/ 0 h 253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</a:cxnLst>
              <a:rect l="l" t="t" r="r" b="b"/>
              <a:pathLst>
                <a:path w="2193768" h="2531351">
                  <a:moveTo>
                    <a:pt x="1098070" y="1666697"/>
                  </a:moveTo>
                  <a:cubicBezTo>
                    <a:pt x="1090090" y="1706594"/>
                    <a:pt x="1080817" y="1744909"/>
                    <a:pt x="1071904" y="1783225"/>
                  </a:cubicBezTo>
                  <a:cubicBezTo>
                    <a:pt x="1053141" y="1860927"/>
                    <a:pt x="1026256" y="1936444"/>
                    <a:pt x="991678" y="2008518"/>
                  </a:cubicBezTo>
                  <a:cubicBezTo>
                    <a:pt x="986286" y="2020020"/>
                    <a:pt x="983914" y="2026274"/>
                    <a:pt x="997285" y="2036626"/>
                  </a:cubicBezTo>
                  <a:cubicBezTo>
                    <a:pt x="1029418" y="2061499"/>
                    <a:pt x="1060545" y="2088600"/>
                    <a:pt x="1082327" y="2123752"/>
                  </a:cubicBezTo>
                  <a:cubicBezTo>
                    <a:pt x="1093182" y="2141221"/>
                    <a:pt x="1101593" y="2140430"/>
                    <a:pt x="1111513" y="2124256"/>
                  </a:cubicBezTo>
                  <a:cubicBezTo>
                    <a:pt x="1132720" y="2089535"/>
                    <a:pt x="1162409" y="2062577"/>
                    <a:pt x="1194255" y="2038639"/>
                  </a:cubicBezTo>
                  <a:cubicBezTo>
                    <a:pt x="1208632" y="2027999"/>
                    <a:pt x="1209063" y="2021817"/>
                    <a:pt x="1202306" y="2006936"/>
                  </a:cubicBezTo>
                  <a:cubicBezTo>
                    <a:pt x="1162625" y="1919522"/>
                    <a:pt x="1127544" y="1830454"/>
                    <a:pt x="1112735" y="1734701"/>
                  </a:cubicBezTo>
                  <a:cubicBezTo>
                    <a:pt x="1108925" y="1711841"/>
                    <a:pt x="1102958" y="1689341"/>
                    <a:pt x="1098070" y="1666697"/>
                  </a:cubicBezTo>
                  <a:close/>
                  <a:moveTo>
                    <a:pt x="747765" y="1464838"/>
                  </a:moveTo>
                  <a:lnTo>
                    <a:pt x="702693" y="1479934"/>
                  </a:lnTo>
                  <a:cubicBezTo>
                    <a:pt x="616429" y="1509120"/>
                    <a:pt x="530165" y="1532987"/>
                    <a:pt x="438724" y="1540607"/>
                  </a:cubicBezTo>
                  <a:cubicBezTo>
                    <a:pt x="421400" y="1542044"/>
                    <a:pt x="399977" y="1537659"/>
                    <a:pt x="386894" y="1547795"/>
                  </a:cubicBezTo>
                  <a:cubicBezTo>
                    <a:pt x="372157" y="1559081"/>
                    <a:pt x="376471" y="1582301"/>
                    <a:pt x="373307" y="1600272"/>
                  </a:cubicBezTo>
                  <a:cubicBezTo>
                    <a:pt x="366909" y="1636216"/>
                    <a:pt x="350232" y="1668709"/>
                    <a:pt x="338370" y="1704796"/>
                  </a:cubicBezTo>
                  <a:cubicBezTo>
                    <a:pt x="386463" y="1706284"/>
                    <a:pt x="433836" y="1717506"/>
                    <a:pt x="477471" y="1737792"/>
                  </a:cubicBezTo>
                  <a:cubicBezTo>
                    <a:pt x="490986" y="1744118"/>
                    <a:pt x="499037" y="1741315"/>
                    <a:pt x="507592" y="1728231"/>
                  </a:cubicBezTo>
                  <a:cubicBezTo>
                    <a:pt x="572290" y="1626799"/>
                    <a:pt x="658339" y="1544848"/>
                    <a:pt x="747837" y="1465197"/>
                  </a:cubicBezTo>
                  <a:close/>
                  <a:moveTo>
                    <a:pt x="1440108" y="1463904"/>
                  </a:moveTo>
                  <a:cubicBezTo>
                    <a:pt x="1534423" y="1545064"/>
                    <a:pt x="1619825" y="1625218"/>
                    <a:pt x="1684523" y="1725284"/>
                  </a:cubicBezTo>
                  <a:cubicBezTo>
                    <a:pt x="1694731" y="1741243"/>
                    <a:pt x="1704580" y="1743831"/>
                    <a:pt x="1720466" y="1736355"/>
                  </a:cubicBezTo>
                  <a:cubicBezTo>
                    <a:pt x="1758351" y="1718584"/>
                    <a:pt x="1799326" y="1708398"/>
                    <a:pt x="1841092" y="1706378"/>
                  </a:cubicBezTo>
                  <a:cubicBezTo>
                    <a:pt x="1850725" y="1705946"/>
                    <a:pt x="1857051" y="1705084"/>
                    <a:pt x="1851228" y="1692504"/>
                  </a:cubicBezTo>
                  <a:cubicBezTo>
                    <a:pt x="1832681" y="1652161"/>
                    <a:pt x="1820605" y="1609187"/>
                    <a:pt x="1815284" y="1565121"/>
                  </a:cubicBezTo>
                  <a:cubicBezTo>
                    <a:pt x="1812984" y="1547724"/>
                    <a:pt x="1804358" y="1545495"/>
                    <a:pt x="1788687" y="1544417"/>
                  </a:cubicBezTo>
                  <a:cubicBezTo>
                    <a:pt x="1723270" y="1540248"/>
                    <a:pt x="1658356" y="1529479"/>
                    <a:pt x="1595095" y="1512283"/>
                  </a:cubicBezTo>
                  <a:cubicBezTo>
                    <a:pt x="1544487" y="1498481"/>
                    <a:pt x="1494885" y="1481372"/>
                    <a:pt x="1440108" y="1463904"/>
                  </a:cubicBezTo>
                  <a:close/>
                  <a:moveTo>
                    <a:pt x="1099508" y="1380155"/>
                  </a:moveTo>
                  <a:cubicBezTo>
                    <a:pt x="1105834" y="1414014"/>
                    <a:pt x="1111225" y="1448160"/>
                    <a:pt x="1118702" y="1481803"/>
                  </a:cubicBezTo>
                  <a:cubicBezTo>
                    <a:pt x="1149829" y="1623061"/>
                    <a:pt x="1191882" y="1760221"/>
                    <a:pt x="1273905" y="1881710"/>
                  </a:cubicBezTo>
                  <a:cubicBezTo>
                    <a:pt x="1289792" y="1905217"/>
                    <a:pt x="1304817" y="1929443"/>
                    <a:pt x="1325951" y="1949212"/>
                  </a:cubicBezTo>
                  <a:cubicBezTo>
                    <a:pt x="1332133" y="1956911"/>
                    <a:pt x="1343132" y="1958816"/>
                    <a:pt x="1351543" y="1953669"/>
                  </a:cubicBezTo>
                  <a:cubicBezTo>
                    <a:pt x="1366208" y="1947299"/>
                    <a:pt x="1381304" y="1941944"/>
                    <a:pt x="1396688" y="1937638"/>
                  </a:cubicBezTo>
                  <a:cubicBezTo>
                    <a:pt x="1403876" y="1935409"/>
                    <a:pt x="1412143" y="1927933"/>
                    <a:pt x="1418901" y="1936128"/>
                  </a:cubicBezTo>
                  <a:cubicBezTo>
                    <a:pt x="1425658" y="1944323"/>
                    <a:pt x="1417895" y="1953381"/>
                    <a:pt x="1413581" y="1960426"/>
                  </a:cubicBezTo>
                  <a:cubicBezTo>
                    <a:pt x="1391224" y="1996707"/>
                    <a:pt x="1368365" y="2032651"/>
                    <a:pt x="1345145" y="2068256"/>
                  </a:cubicBezTo>
                  <a:cubicBezTo>
                    <a:pt x="1296478" y="2142875"/>
                    <a:pt x="1253633" y="2220800"/>
                    <a:pt x="1211651" y="2299300"/>
                  </a:cubicBezTo>
                  <a:cubicBezTo>
                    <a:pt x="1171826" y="2373919"/>
                    <a:pt x="1132576" y="2449040"/>
                    <a:pt x="1098142" y="2531351"/>
                  </a:cubicBezTo>
                  <a:cubicBezTo>
                    <a:pt x="1076576" y="2487356"/>
                    <a:pt x="1055010" y="2447100"/>
                    <a:pt x="1035816" y="2405765"/>
                  </a:cubicBezTo>
                  <a:cubicBezTo>
                    <a:pt x="999873" y="2327192"/>
                    <a:pt x="956741" y="2252214"/>
                    <a:pt x="914471" y="2177093"/>
                  </a:cubicBezTo>
                  <a:cubicBezTo>
                    <a:pt x="870261" y="2098880"/>
                    <a:pt x="821809" y="2023255"/>
                    <a:pt x="772495" y="1948277"/>
                  </a:cubicBezTo>
                  <a:cubicBezTo>
                    <a:pt x="770266" y="1943489"/>
                    <a:pt x="768757" y="1938407"/>
                    <a:pt x="767966" y="1933181"/>
                  </a:cubicBezTo>
                  <a:lnTo>
                    <a:pt x="769188" y="1931959"/>
                  </a:lnTo>
                  <a:cubicBezTo>
                    <a:pt x="794708" y="1932749"/>
                    <a:pt x="817568" y="1943461"/>
                    <a:pt x="840428" y="1952806"/>
                  </a:cubicBezTo>
                  <a:cubicBezTo>
                    <a:pt x="853368" y="1958125"/>
                    <a:pt x="861203" y="1957335"/>
                    <a:pt x="870261" y="1946911"/>
                  </a:cubicBezTo>
                  <a:cubicBezTo>
                    <a:pt x="901603" y="1910572"/>
                    <a:pt x="929137" y="1871085"/>
                    <a:pt x="952428" y="1829089"/>
                  </a:cubicBezTo>
                  <a:cubicBezTo>
                    <a:pt x="1011447" y="1724206"/>
                    <a:pt x="1044946" y="1610265"/>
                    <a:pt x="1073341" y="1494528"/>
                  </a:cubicBezTo>
                  <a:cubicBezTo>
                    <a:pt x="1082543" y="1457074"/>
                    <a:pt x="1087287" y="1418615"/>
                    <a:pt x="1099508" y="1380155"/>
                  </a:cubicBezTo>
                  <a:close/>
                  <a:moveTo>
                    <a:pt x="353466" y="1306974"/>
                  </a:moveTo>
                  <a:cubicBezTo>
                    <a:pt x="363962" y="1328540"/>
                    <a:pt x="367341" y="1351400"/>
                    <a:pt x="371366" y="1374045"/>
                  </a:cubicBezTo>
                  <a:cubicBezTo>
                    <a:pt x="375176" y="1395611"/>
                    <a:pt x="381359" y="1408263"/>
                    <a:pt x="408244" y="1412935"/>
                  </a:cubicBezTo>
                  <a:cubicBezTo>
                    <a:pt x="500834" y="1428967"/>
                    <a:pt x="592203" y="1422784"/>
                    <a:pt x="683930" y="1408335"/>
                  </a:cubicBezTo>
                  <a:cubicBezTo>
                    <a:pt x="780690" y="1393023"/>
                    <a:pt x="873783" y="1364556"/>
                    <a:pt x="965727" y="1331847"/>
                  </a:cubicBezTo>
                  <a:cubicBezTo>
                    <a:pt x="970040" y="1330790"/>
                    <a:pt x="974497" y="1330165"/>
                    <a:pt x="978953" y="1329978"/>
                  </a:cubicBezTo>
                  <a:lnTo>
                    <a:pt x="984489" y="1335442"/>
                  </a:lnTo>
                  <a:cubicBezTo>
                    <a:pt x="929136" y="1383318"/>
                    <a:pt x="875796" y="1433280"/>
                    <a:pt x="825116" y="1486404"/>
                  </a:cubicBezTo>
                  <a:cubicBezTo>
                    <a:pt x="743165" y="1571734"/>
                    <a:pt x="674153" y="1665762"/>
                    <a:pt x="629009" y="1776180"/>
                  </a:cubicBezTo>
                  <a:cubicBezTo>
                    <a:pt x="613121" y="1815286"/>
                    <a:pt x="613265" y="1814927"/>
                    <a:pt x="643817" y="1843034"/>
                  </a:cubicBezTo>
                  <a:cubicBezTo>
                    <a:pt x="658913" y="1856908"/>
                    <a:pt x="671565" y="1873442"/>
                    <a:pt x="686949" y="1890408"/>
                  </a:cubicBezTo>
                  <a:cubicBezTo>
                    <a:pt x="462591" y="1869489"/>
                    <a:pt x="236722" y="1880272"/>
                    <a:pt x="11213" y="1895296"/>
                  </a:cubicBezTo>
                  <a:lnTo>
                    <a:pt x="9920" y="1893714"/>
                  </a:lnTo>
                  <a:cubicBezTo>
                    <a:pt x="19768" y="1859353"/>
                    <a:pt x="45863" y="1835270"/>
                    <a:pt x="64913" y="1806660"/>
                  </a:cubicBezTo>
                  <a:cubicBezTo>
                    <a:pt x="142839" y="1688766"/>
                    <a:pt x="215875" y="1568211"/>
                    <a:pt x="282874" y="1443559"/>
                  </a:cubicBezTo>
                  <a:cubicBezTo>
                    <a:pt x="306884" y="1398846"/>
                    <a:pt x="329169" y="1353413"/>
                    <a:pt x="353466" y="1306974"/>
                  </a:cubicBezTo>
                  <a:close/>
                  <a:moveTo>
                    <a:pt x="1840877" y="1306615"/>
                  </a:moveTo>
                  <a:cubicBezTo>
                    <a:pt x="1942165" y="1512643"/>
                    <a:pt x="2059987" y="1710138"/>
                    <a:pt x="2193122" y="1897166"/>
                  </a:cubicBezTo>
                  <a:cubicBezTo>
                    <a:pt x="1959993" y="1878547"/>
                    <a:pt x="1733046" y="1869777"/>
                    <a:pt x="1502649" y="1885592"/>
                  </a:cubicBezTo>
                  <a:cubicBezTo>
                    <a:pt x="1521699" y="1866642"/>
                    <a:pt x="1541756" y="1848764"/>
                    <a:pt x="1562746" y="1832036"/>
                  </a:cubicBezTo>
                  <a:cubicBezTo>
                    <a:pt x="1577123" y="1821684"/>
                    <a:pt x="1577627" y="1811476"/>
                    <a:pt x="1572810" y="1797818"/>
                  </a:cubicBezTo>
                  <a:cubicBezTo>
                    <a:pt x="1544056" y="1715292"/>
                    <a:pt x="1497977" y="1642614"/>
                    <a:pt x="1445499" y="1573747"/>
                  </a:cubicBezTo>
                  <a:cubicBezTo>
                    <a:pt x="1395969" y="1509049"/>
                    <a:pt x="1336303" y="1453265"/>
                    <a:pt x="1278434" y="1396187"/>
                  </a:cubicBezTo>
                  <a:cubicBezTo>
                    <a:pt x="1261397" y="1379365"/>
                    <a:pt x="1241628" y="1365491"/>
                    <a:pt x="1223297" y="1350035"/>
                  </a:cubicBezTo>
                  <a:cubicBezTo>
                    <a:pt x="1215246" y="1343206"/>
                    <a:pt x="1205541" y="1337455"/>
                    <a:pt x="1203528" y="1325738"/>
                  </a:cubicBezTo>
                  <a:lnTo>
                    <a:pt x="1204894" y="1324156"/>
                  </a:lnTo>
                  <a:cubicBezTo>
                    <a:pt x="1303379" y="1357080"/>
                    <a:pt x="1401720" y="1390436"/>
                    <a:pt x="1504662" y="1407473"/>
                  </a:cubicBezTo>
                  <a:cubicBezTo>
                    <a:pt x="1602860" y="1423647"/>
                    <a:pt x="1700985" y="1429039"/>
                    <a:pt x="1799398" y="1410133"/>
                  </a:cubicBezTo>
                  <a:cubicBezTo>
                    <a:pt x="1809246" y="1408954"/>
                    <a:pt x="1817154" y="1401398"/>
                    <a:pt x="1818808" y="1391586"/>
                  </a:cubicBezTo>
                  <a:cubicBezTo>
                    <a:pt x="1825996" y="1365347"/>
                    <a:pt x="1825996" y="1337167"/>
                    <a:pt x="1840877" y="1306615"/>
                  </a:cubicBezTo>
                  <a:close/>
                  <a:moveTo>
                    <a:pt x="902825" y="934097"/>
                  </a:moveTo>
                  <a:cubicBezTo>
                    <a:pt x="949696" y="946678"/>
                    <a:pt x="985998" y="974498"/>
                    <a:pt x="1028267" y="988732"/>
                  </a:cubicBezTo>
                  <a:cubicBezTo>
                    <a:pt x="1036319" y="991463"/>
                    <a:pt x="1036894" y="998220"/>
                    <a:pt x="1039050" y="1005409"/>
                  </a:cubicBezTo>
                  <a:cubicBezTo>
                    <a:pt x="1060472" y="1078583"/>
                    <a:pt x="1078157" y="1152791"/>
                    <a:pt x="1092103" y="1227755"/>
                  </a:cubicBezTo>
                  <a:cubicBezTo>
                    <a:pt x="1093109" y="1233147"/>
                    <a:pt x="1093109" y="1238610"/>
                    <a:pt x="1100873" y="1239976"/>
                  </a:cubicBezTo>
                  <a:cubicBezTo>
                    <a:pt x="1112950" y="1166795"/>
                    <a:pt x="1127471" y="1094046"/>
                    <a:pt x="1145587" y="1022087"/>
                  </a:cubicBezTo>
                  <a:cubicBezTo>
                    <a:pt x="1151481" y="998580"/>
                    <a:pt x="1161618" y="982334"/>
                    <a:pt x="1185412" y="973707"/>
                  </a:cubicBezTo>
                  <a:cubicBezTo>
                    <a:pt x="1215461" y="962780"/>
                    <a:pt x="1244575" y="949409"/>
                    <a:pt x="1273977" y="936685"/>
                  </a:cubicBezTo>
                  <a:cubicBezTo>
                    <a:pt x="1286197" y="931438"/>
                    <a:pt x="1289576" y="933810"/>
                    <a:pt x="1291733" y="948043"/>
                  </a:cubicBezTo>
                  <a:cubicBezTo>
                    <a:pt x="1296836" y="981471"/>
                    <a:pt x="1293818" y="1015473"/>
                    <a:pt x="1301293" y="1048685"/>
                  </a:cubicBezTo>
                  <a:cubicBezTo>
                    <a:pt x="1306757" y="1066369"/>
                    <a:pt x="1300359" y="1085584"/>
                    <a:pt x="1285335" y="1096418"/>
                  </a:cubicBezTo>
                  <a:cubicBezTo>
                    <a:pt x="1244072" y="1127760"/>
                    <a:pt x="1209853" y="1166867"/>
                    <a:pt x="1173263" y="1203242"/>
                  </a:cubicBezTo>
                  <a:cubicBezTo>
                    <a:pt x="1158382" y="1217619"/>
                    <a:pt x="1135739" y="1224808"/>
                    <a:pt x="1128765" y="1247812"/>
                  </a:cubicBezTo>
                  <a:lnTo>
                    <a:pt x="1122439" y="1250543"/>
                  </a:lnTo>
                  <a:cubicBezTo>
                    <a:pt x="1123086" y="1251492"/>
                    <a:pt x="1123805" y="1252383"/>
                    <a:pt x="1124596" y="1253203"/>
                  </a:cubicBezTo>
                  <a:cubicBezTo>
                    <a:pt x="1126033" y="1252197"/>
                    <a:pt x="1127830" y="1250831"/>
                    <a:pt x="1129628" y="1249537"/>
                  </a:cubicBezTo>
                  <a:cubicBezTo>
                    <a:pt x="1174342" y="1235159"/>
                    <a:pt x="1218911" y="1219775"/>
                    <a:pt x="1263840" y="1205758"/>
                  </a:cubicBezTo>
                  <a:cubicBezTo>
                    <a:pt x="1293458" y="1196484"/>
                    <a:pt x="1323435" y="1188505"/>
                    <a:pt x="1353483" y="1180526"/>
                  </a:cubicBezTo>
                  <a:cubicBezTo>
                    <a:pt x="1362038" y="1177420"/>
                    <a:pt x="1371599" y="1178793"/>
                    <a:pt x="1378931" y="1184192"/>
                  </a:cubicBezTo>
                  <a:cubicBezTo>
                    <a:pt x="1413149" y="1210646"/>
                    <a:pt x="1447656" y="1236597"/>
                    <a:pt x="1483814" y="1264130"/>
                  </a:cubicBezTo>
                  <a:cubicBezTo>
                    <a:pt x="1447870" y="1289003"/>
                    <a:pt x="1413149" y="1312150"/>
                    <a:pt x="1379578" y="1336735"/>
                  </a:cubicBezTo>
                  <a:cubicBezTo>
                    <a:pt x="1369011" y="1344873"/>
                    <a:pt x="1355065" y="1347166"/>
                    <a:pt x="1342413" y="1342846"/>
                  </a:cubicBezTo>
                  <a:cubicBezTo>
                    <a:pt x="1266716" y="1324227"/>
                    <a:pt x="1192672" y="1299714"/>
                    <a:pt x="1116257" y="1279513"/>
                  </a:cubicBezTo>
                  <a:cubicBezTo>
                    <a:pt x="1133797" y="1293891"/>
                    <a:pt x="1151697" y="1308268"/>
                    <a:pt x="1168806" y="1323724"/>
                  </a:cubicBezTo>
                  <a:cubicBezTo>
                    <a:pt x="1207122" y="1358014"/>
                    <a:pt x="1244718" y="1393095"/>
                    <a:pt x="1283250" y="1427097"/>
                  </a:cubicBezTo>
                  <a:cubicBezTo>
                    <a:pt x="1303234" y="1444782"/>
                    <a:pt x="1310927" y="1464406"/>
                    <a:pt x="1304816" y="1491364"/>
                  </a:cubicBezTo>
                  <a:cubicBezTo>
                    <a:pt x="1300144" y="1513958"/>
                    <a:pt x="1297412" y="1536897"/>
                    <a:pt x="1296621" y="1559944"/>
                  </a:cubicBezTo>
                  <a:cubicBezTo>
                    <a:pt x="1296190" y="1572330"/>
                    <a:pt x="1293458" y="1584529"/>
                    <a:pt x="1288498" y="1595887"/>
                  </a:cubicBezTo>
                  <a:cubicBezTo>
                    <a:pt x="1246013" y="1581510"/>
                    <a:pt x="1208488" y="1558937"/>
                    <a:pt x="1169094" y="1540247"/>
                  </a:cubicBezTo>
                  <a:cubicBezTo>
                    <a:pt x="1156945" y="1534424"/>
                    <a:pt x="1153710" y="1524144"/>
                    <a:pt x="1150907" y="1512571"/>
                  </a:cubicBezTo>
                  <a:cubicBezTo>
                    <a:pt x="1133797" y="1440684"/>
                    <a:pt x="1113597" y="1370163"/>
                    <a:pt x="1101807" y="1297342"/>
                  </a:cubicBezTo>
                  <a:cubicBezTo>
                    <a:pt x="1100010" y="1291885"/>
                    <a:pt x="1097638" y="1286652"/>
                    <a:pt x="1094619" y="1281742"/>
                  </a:cubicBezTo>
                  <a:cubicBezTo>
                    <a:pt x="1082038" y="1360817"/>
                    <a:pt x="1068165" y="1434789"/>
                    <a:pt x="1049546" y="1508042"/>
                  </a:cubicBezTo>
                  <a:cubicBezTo>
                    <a:pt x="1043579" y="1531477"/>
                    <a:pt x="1033587" y="1547867"/>
                    <a:pt x="1009793" y="1556493"/>
                  </a:cubicBezTo>
                  <a:cubicBezTo>
                    <a:pt x="979816" y="1567420"/>
                    <a:pt x="950630" y="1580863"/>
                    <a:pt x="921228" y="1593515"/>
                  </a:cubicBezTo>
                  <a:cubicBezTo>
                    <a:pt x="909367" y="1598547"/>
                    <a:pt x="905413" y="1596894"/>
                    <a:pt x="903328" y="1582373"/>
                  </a:cubicBezTo>
                  <a:cubicBezTo>
                    <a:pt x="898440" y="1548873"/>
                    <a:pt x="901172" y="1514871"/>
                    <a:pt x="893767" y="1481731"/>
                  </a:cubicBezTo>
                  <a:cubicBezTo>
                    <a:pt x="889023" y="1464040"/>
                    <a:pt x="895205" y="1445241"/>
                    <a:pt x="909510" y="1433783"/>
                  </a:cubicBezTo>
                  <a:cubicBezTo>
                    <a:pt x="957963" y="1390651"/>
                    <a:pt x="1005192" y="1346009"/>
                    <a:pt x="1052709" y="1301727"/>
                  </a:cubicBezTo>
                  <a:cubicBezTo>
                    <a:pt x="1058460" y="1296407"/>
                    <a:pt x="1065649" y="1291662"/>
                    <a:pt x="1066296" y="1282533"/>
                  </a:cubicBezTo>
                  <a:lnTo>
                    <a:pt x="1072622" y="1279801"/>
                  </a:lnTo>
                  <a:cubicBezTo>
                    <a:pt x="1071975" y="1278852"/>
                    <a:pt x="1071255" y="1277961"/>
                    <a:pt x="1070465" y="1277141"/>
                  </a:cubicBezTo>
                  <a:cubicBezTo>
                    <a:pt x="1068596" y="1278291"/>
                    <a:pt x="1066799" y="1279657"/>
                    <a:pt x="1065001" y="1280951"/>
                  </a:cubicBezTo>
                  <a:cubicBezTo>
                    <a:pt x="1032868" y="1285265"/>
                    <a:pt x="1004832" y="1302158"/>
                    <a:pt x="974065" y="1310856"/>
                  </a:cubicBezTo>
                  <a:cubicBezTo>
                    <a:pt x="930933" y="1323221"/>
                    <a:pt x="887153" y="1336232"/>
                    <a:pt x="843734" y="1349028"/>
                  </a:cubicBezTo>
                  <a:cubicBezTo>
                    <a:pt x="834605" y="1353018"/>
                    <a:pt x="824038" y="1351983"/>
                    <a:pt x="815842" y="1346297"/>
                  </a:cubicBezTo>
                  <a:cubicBezTo>
                    <a:pt x="781480" y="1319986"/>
                    <a:pt x="747046" y="1293891"/>
                    <a:pt x="710528" y="1266071"/>
                  </a:cubicBezTo>
                  <a:cubicBezTo>
                    <a:pt x="749275" y="1239185"/>
                    <a:pt x="786297" y="1213234"/>
                    <a:pt x="823534" y="1187714"/>
                  </a:cubicBezTo>
                  <a:cubicBezTo>
                    <a:pt x="831513" y="1182251"/>
                    <a:pt x="840427" y="1184335"/>
                    <a:pt x="849341" y="1186708"/>
                  </a:cubicBezTo>
                  <a:cubicBezTo>
                    <a:pt x="923169" y="1206189"/>
                    <a:pt x="996637" y="1226605"/>
                    <a:pt x="1068309" y="1253131"/>
                  </a:cubicBezTo>
                  <a:cubicBezTo>
                    <a:pt x="1073269" y="1253692"/>
                    <a:pt x="1078301" y="1253692"/>
                    <a:pt x="1083261" y="1253131"/>
                  </a:cubicBezTo>
                  <a:cubicBezTo>
                    <a:pt x="1031143" y="1215319"/>
                    <a:pt x="988371" y="1174056"/>
                    <a:pt x="944735" y="1133799"/>
                  </a:cubicBezTo>
                  <a:cubicBezTo>
                    <a:pt x="930358" y="1120788"/>
                    <a:pt x="915980" y="1107992"/>
                    <a:pt x="902321" y="1094118"/>
                  </a:cubicBezTo>
                  <a:cubicBezTo>
                    <a:pt x="893983" y="1085491"/>
                    <a:pt x="886795" y="1075786"/>
                    <a:pt x="887944" y="1063494"/>
                  </a:cubicBezTo>
                  <a:cubicBezTo>
                    <a:pt x="892401" y="1020362"/>
                    <a:pt x="897793" y="977230"/>
                    <a:pt x="902825" y="934097"/>
                  </a:cubicBezTo>
                  <a:close/>
                  <a:moveTo>
                    <a:pt x="493799" y="790890"/>
                  </a:moveTo>
                  <a:cubicBezTo>
                    <a:pt x="488057" y="789299"/>
                    <a:pt x="481641" y="790647"/>
                    <a:pt x="473805" y="794349"/>
                  </a:cubicBezTo>
                  <a:cubicBezTo>
                    <a:pt x="435850" y="811955"/>
                    <a:pt x="394874" y="822134"/>
                    <a:pt x="353108" y="824327"/>
                  </a:cubicBezTo>
                  <a:cubicBezTo>
                    <a:pt x="345919" y="824686"/>
                    <a:pt x="336646" y="823823"/>
                    <a:pt x="342397" y="835756"/>
                  </a:cubicBezTo>
                  <a:cubicBezTo>
                    <a:pt x="363531" y="879392"/>
                    <a:pt x="373595" y="926190"/>
                    <a:pt x="381647" y="973420"/>
                  </a:cubicBezTo>
                  <a:cubicBezTo>
                    <a:pt x="383947" y="986863"/>
                    <a:pt x="392286" y="985209"/>
                    <a:pt x="401128" y="985640"/>
                  </a:cubicBezTo>
                  <a:cubicBezTo>
                    <a:pt x="465826" y="988372"/>
                    <a:pt x="529374" y="1001887"/>
                    <a:pt x="592490" y="1015689"/>
                  </a:cubicBezTo>
                  <a:cubicBezTo>
                    <a:pt x="645759" y="1027478"/>
                    <a:pt x="696510" y="1048613"/>
                    <a:pt x="755314" y="1067951"/>
                  </a:cubicBezTo>
                  <a:cubicBezTo>
                    <a:pt x="659704" y="985209"/>
                    <a:pt x="573728" y="905271"/>
                    <a:pt x="509749" y="805061"/>
                  </a:cubicBezTo>
                  <a:cubicBezTo>
                    <a:pt x="504609" y="797010"/>
                    <a:pt x="499541" y="792481"/>
                    <a:pt x="493799" y="790890"/>
                  </a:cubicBezTo>
                  <a:close/>
                  <a:moveTo>
                    <a:pt x="1700212" y="789524"/>
                  </a:moveTo>
                  <a:cubicBezTo>
                    <a:pt x="1696061" y="790522"/>
                    <a:pt x="1692323" y="793595"/>
                    <a:pt x="1688477" y="799526"/>
                  </a:cubicBezTo>
                  <a:cubicBezTo>
                    <a:pt x="1622700" y="901748"/>
                    <a:pt x="1536004" y="984706"/>
                    <a:pt x="1445427" y="1064500"/>
                  </a:cubicBezTo>
                  <a:cubicBezTo>
                    <a:pt x="1560446" y="1021368"/>
                    <a:pt x="1677765" y="992254"/>
                    <a:pt x="1800044" y="985425"/>
                  </a:cubicBezTo>
                  <a:cubicBezTo>
                    <a:pt x="1811690" y="984778"/>
                    <a:pt x="1811690" y="977373"/>
                    <a:pt x="1813272" y="969250"/>
                  </a:cubicBezTo>
                  <a:cubicBezTo>
                    <a:pt x="1821826" y="923890"/>
                    <a:pt x="1831244" y="878745"/>
                    <a:pt x="1851587" y="836835"/>
                  </a:cubicBezTo>
                  <a:cubicBezTo>
                    <a:pt x="1856619" y="826483"/>
                    <a:pt x="1851587" y="824327"/>
                    <a:pt x="1842745" y="824039"/>
                  </a:cubicBezTo>
                  <a:cubicBezTo>
                    <a:pt x="1797672" y="822745"/>
                    <a:pt x="1755403" y="809661"/>
                    <a:pt x="1714428" y="791978"/>
                  </a:cubicBezTo>
                  <a:cubicBezTo>
                    <a:pt x="1708929" y="789606"/>
                    <a:pt x="1704364" y="788527"/>
                    <a:pt x="1700212" y="789524"/>
                  </a:cubicBezTo>
                  <a:close/>
                  <a:moveTo>
                    <a:pt x="2193768" y="632029"/>
                  </a:moveTo>
                  <a:cubicBezTo>
                    <a:pt x="2059556" y="820487"/>
                    <a:pt x="1941086" y="1019657"/>
                    <a:pt x="1839510" y="1227539"/>
                  </a:cubicBezTo>
                  <a:cubicBezTo>
                    <a:pt x="1832825" y="1200151"/>
                    <a:pt x="1827074" y="1180813"/>
                    <a:pt x="1823479" y="1161188"/>
                  </a:cubicBezTo>
                  <a:cubicBezTo>
                    <a:pt x="1816722" y="1124454"/>
                    <a:pt x="1811906" y="1119422"/>
                    <a:pt x="1774812" y="1114821"/>
                  </a:cubicBezTo>
                  <a:cubicBezTo>
                    <a:pt x="1628163" y="1096562"/>
                    <a:pt x="1485899" y="1119709"/>
                    <a:pt x="1345432" y="1159966"/>
                  </a:cubicBezTo>
                  <a:cubicBezTo>
                    <a:pt x="1295974" y="1174422"/>
                    <a:pt x="1247235" y="1191366"/>
                    <a:pt x="1199502" y="1210718"/>
                  </a:cubicBezTo>
                  <a:cubicBezTo>
                    <a:pt x="1197417" y="1211509"/>
                    <a:pt x="1194470" y="1210215"/>
                    <a:pt x="1187425" y="1209280"/>
                  </a:cubicBezTo>
                  <a:cubicBezTo>
                    <a:pt x="1255502" y="1160325"/>
                    <a:pt x="1311861" y="1103463"/>
                    <a:pt x="1367142" y="1045810"/>
                  </a:cubicBezTo>
                  <a:cubicBezTo>
                    <a:pt x="1454269" y="955304"/>
                    <a:pt x="1527953" y="855669"/>
                    <a:pt x="1571301" y="736049"/>
                  </a:cubicBezTo>
                  <a:cubicBezTo>
                    <a:pt x="1577771" y="718222"/>
                    <a:pt x="1576045" y="706791"/>
                    <a:pt x="1560015" y="694786"/>
                  </a:cubicBezTo>
                  <a:cubicBezTo>
                    <a:pt x="1540246" y="679978"/>
                    <a:pt x="1523137" y="661647"/>
                    <a:pt x="1499917" y="640296"/>
                  </a:cubicBezTo>
                  <a:cubicBezTo>
                    <a:pt x="1733909" y="659202"/>
                    <a:pt x="1962149" y="653883"/>
                    <a:pt x="2193768" y="632029"/>
                  </a:cubicBezTo>
                  <a:close/>
                  <a:moveTo>
                    <a:pt x="0" y="631957"/>
                  </a:moveTo>
                  <a:cubicBezTo>
                    <a:pt x="231475" y="653523"/>
                    <a:pt x="459356" y="659058"/>
                    <a:pt x="693564" y="640224"/>
                  </a:cubicBezTo>
                  <a:cubicBezTo>
                    <a:pt x="671279" y="661000"/>
                    <a:pt x="654170" y="679618"/>
                    <a:pt x="634329" y="694571"/>
                  </a:cubicBezTo>
                  <a:cubicBezTo>
                    <a:pt x="619952" y="705641"/>
                    <a:pt x="615423" y="716137"/>
                    <a:pt x="621173" y="733246"/>
                  </a:cubicBezTo>
                  <a:cubicBezTo>
                    <a:pt x="635551" y="774523"/>
                    <a:pt x="653954" y="814262"/>
                    <a:pt x="676239" y="851859"/>
                  </a:cubicBezTo>
                  <a:cubicBezTo>
                    <a:pt x="740937" y="961343"/>
                    <a:pt x="828423" y="1051273"/>
                    <a:pt x="919359" y="1138400"/>
                  </a:cubicBezTo>
                  <a:cubicBezTo>
                    <a:pt x="942795" y="1160900"/>
                    <a:pt x="973347" y="1175709"/>
                    <a:pt x="990600" y="1204895"/>
                  </a:cubicBezTo>
                  <a:lnTo>
                    <a:pt x="989234" y="1206477"/>
                  </a:lnTo>
                  <a:cubicBezTo>
                    <a:pt x="890174" y="1172690"/>
                    <a:pt x="791042" y="1138975"/>
                    <a:pt x="687310" y="1122513"/>
                  </a:cubicBezTo>
                  <a:cubicBezTo>
                    <a:pt x="591125" y="1107201"/>
                    <a:pt x="494653" y="1100947"/>
                    <a:pt x="398037" y="1119781"/>
                  </a:cubicBezTo>
                  <a:cubicBezTo>
                    <a:pt x="383660" y="1122585"/>
                    <a:pt x="377837" y="1129054"/>
                    <a:pt x="374530" y="1143648"/>
                  </a:cubicBezTo>
                  <a:cubicBezTo>
                    <a:pt x="368779" y="1169023"/>
                    <a:pt x="366335" y="1195694"/>
                    <a:pt x="352964" y="1223154"/>
                  </a:cubicBezTo>
                  <a:cubicBezTo>
                    <a:pt x="251388" y="1016940"/>
                    <a:pt x="133349" y="819237"/>
                    <a:pt x="0" y="631957"/>
                  </a:cubicBezTo>
                  <a:close/>
                  <a:moveTo>
                    <a:pt x="1094260" y="391137"/>
                  </a:moveTo>
                  <a:cubicBezTo>
                    <a:pt x="1067014" y="430818"/>
                    <a:pt x="1035744" y="466761"/>
                    <a:pt x="995127" y="493575"/>
                  </a:cubicBezTo>
                  <a:cubicBezTo>
                    <a:pt x="981613" y="502417"/>
                    <a:pt x="986788" y="511906"/>
                    <a:pt x="992037" y="523193"/>
                  </a:cubicBezTo>
                  <a:cubicBezTo>
                    <a:pt x="1042501" y="631526"/>
                    <a:pt x="1078876" y="744173"/>
                    <a:pt x="1093684" y="865374"/>
                  </a:cubicBezTo>
                  <a:cubicBezTo>
                    <a:pt x="1108061" y="854519"/>
                    <a:pt x="1102167" y="841364"/>
                    <a:pt x="1104036" y="830796"/>
                  </a:cubicBezTo>
                  <a:cubicBezTo>
                    <a:pt x="1123086" y="722326"/>
                    <a:pt x="1156945" y="616990"/>
                    <a:pt x="1204678" y="517729"/>
                  </a:cubicBezTo>
                  <a:cubicBezTo>
                    <a:pt x="1208488" y="509822"/>
                    <a:pt x="1210932" y="503783"/>
                    <a:pt x="1201874" y="497098"/>
                  </a:cubicBezTo>
                  <a:cubicBezTo>
                    <a:pt x="1173263" y="476157"/>
                    <a:pt x="1147240" y="451852"/>
                    <a:pt x="1124452" y="424708"/>
                  </a:cubicBezTo>
                  <a:cubicBezTo>
                    <a:pt x="1114963" y="413350"/>
                    <a:pt x="1110074" y="397606"/>
                    <a:pt x="1094260" y="391137"/>
                  </a:cubicBezTo>
                  <a:close/>
                  <a:moveTo>
                    <a:pt x="1095841" y="0"/>
                  </a:moveTo>
                  <a:cubicBezTo>
                    <a:pt x="1112950" y="34866"/>
                    <a:pt x="1129268" y="66640"/>
                    <a:pt x="1144293" y="98989"/>
                  </a:cubicBezTo>
                  <a:cubicBezTo>
                    <a:pt x="1196123" y="208429"/>
                    <a:pt x="1253704" y="315044"/>
                    <a:pt x="1316821" y="418382"/>
                  </a:cubicBezTo>
                  <a:cubicBezTo>
                    <a:pt x="1349889" y="473159"/>
                    <a:pt x="1385041" y="526643"/>
                    <a:pt x="1419619" y="580486"/>
                  </a:cubicBezTo>
                  <a:cubicBezTo>
                    <a:pt x="1423142" y="585648"/>
                    <a:pt x="1425155" y="591658"/>
                    <a:pt x="1425514" y="597883"/>
                  </a:cubicBezTo>
                  <a:lnTo>
                    <a:pt x="1424939" y="598674"/>
                  </a:lnTo>
                  <a:cubicBezTo>
                    <a:pt x="1398556" y="597523"/>
                    <a:pt x="1374618" y="586525"/>
                    <a:pt x="1351183" y="577108"/>
                  </a:cubicBezTo>
                  <a:cubicBezTo>
                    <a:pt x="1342628" y="572241"/>
                    <a:pt x="1331774" y="574383"/>
                    <a:pt x="1325735" y="582140"/>
                  </a:cubicBezTo>
                  <a:cubicBezTo>
                    <a:pt x="1291589" y="615639"/>
                    <a:pt x="1267435" y="656183"/>
                    <a:pt x="1244215" y="697159"/>
                  </a:cubicBezTo>
                  <a:cubicBezTo>
                    <a:pt x="1171897" y="824758"/>
                    <a:pt x="1133438" y="963787"/>
                    <a:pt x="1107630" y="1106914"/>
                  </a:cubicBezTo>
                  <a:cubicBezTo>
                    <a:pt x="1105545" y="1122003"/>
                    <a:pt x="1101376" y="1136725"/>
                    <a:pt x="1095122" y="1150620"/>
                  </a:cubicBezTo>
                  <a:cubicBezTo>
                    <a:pt x="1088580" y="1119422"/>
                    <a:pt x="1081176" y="1088367"/>
                    <a:pt x="1075784" y="1057168"/>
                  </a:cubicBezTo>
                  <a:cubicBezTo>
                    <a:pt x="1058388" y="962816"/>
                    <a:pt x="1030352" y="870737"/>
                    <a:pt x="992252" y="782704"/>
                  </a:cubicBezTo>
                  <a:cubicBezTo>
                    <a:pt x="966373" y="721262"/>
                    <a:pt x="932873" y="663300"/>
                    <a:pt x="892617" y="610176"/>
                  </a:cubicBezTo>
                  <a:cubicBezTo>
                    <a:pt x="887801" y="603778"/>
                    <a:pt x="882050" y="598099"/>
                    <a:pt x="877233" y="591773"/>
                  </a:cubicBezTo>
                  <a:cubicBezTo>
                    <a:pt x="865013" y="575526"/>
                    <a:pt x="852863" y="571285"/>
                    <a:pt x="832304" y="581637"/>
                  </a:cubicBezTo>
                  <a:cubicBezTo>
                    <a:pt x="808940" y="592973"/>
                    <a:pt x="783780" y="600263"/>
                    <a:pt x="757973" y="603203"/>
                  </a:cubicBezTo>
                  <a:cubicBezTo>
                    <a:pt x="889094" y="411768"/>
                    <a:pt x="998578" y="211635"/>
                    <a:pt x="1095841" y="0"/>
                  </a:cubicBezTo>
                  <a:close/>
                </a:path>
              </a:pathLst>
            </a:custGeom>
            <a:solidFill>
              <a:srgbClr val="98C8E8"/>
            </a:solidFill>
            <a:ln w="7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50" name="八边形 49">
            <a:extLst>
              <a:ext uri="{FF2B5EF4-FFF2-40B4-BE49-F238E27FC236}">
                <a16:creationId xmlns:a16="http://schemas.microsoft.com/office/drawing/2014/main" id="{80D04AFC-3242-9AC7-D5CD-A2A7CEAABEB7}"/>
              </a:ext>
            </a:extLst>
          </p:cNvPr>
          <p:cNvSpPr/>
          <p:nvPr/>
        </p:nvSpPr>
        <p:spPr>
          <a:xfrm>
            <a:off x="288026" y="456286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</p:spTree>
    <p:extLst>
      <p:ext uri="{BB962C8B-B14F-4D97-AF65-F5344CB8AC3E}">
        <p14:creationId xmlns:p14="http://schemas.microsoft.com/office/powerpoint/2010/main" val="99657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卡通人物&#10;&#10;中度可信度描述已自动生成">
            <a:extLst>
              <a:ext uri="{FF2B5EF4-FFF2-40B4-BE49-F238E27FC236}">
                <a16:creationId xmlns:a16="http://schemas.microsoft.com/office/drawing/2014/main" id="{B122AAE7-5195-9410-35A6-8BCC6D847D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74"/>
          <a:stretch>
            <a:fillRect/>
          </a:stretch>
        </p:blipFill>
        <p:spPr>
          <a:xfrm>
            <a:off x="684028" y="216119"/>
            <a:ext cx="3600000" cy="5832033"/>
          </a:xfrm>
          <a:custGeom>
            <a:avLst/>
            <a:gdLst>
              <a:gd name="connsiteX0" fmla="*/ 0 w 3600000"/>
              <a:gd name="connsiteY0" fmla="*/ 0 h 5832033"/>
              <a:gd name="connsiteX1" fmla="*/ 3517160 w 3600000"/>
              <a:gd name="connsiteY1" fmla="*/ 0 h 5832033"/>
              <a:gd name="connsiteX2" fmla="*/ 3593509 w 3600000"/>
              <a:gd name="connsiteY2" fmla="*/ 50607 h 5832033"/>
              <a:gd name="connsiteX3" fmla="*/ 3600000 w 3600000"/>
              <a:gd name="connsiteY3" fmla="*/ 82761 h 5832033"/>
              <a:gd name="connsiteX4" fmla="*/ 3600000 w 3600000"/>
              <a:gd name="connsiteY4" fmla="*/ 5749272 h 5832033"/>
              <a:gd name="connsiteX5" fmla="*/ 3593509 w 3600000"/>
              <a:gd name="connsiteY5" fmla="*/ 5781426 h 5832033"/>
              <a:gd name="connsiteX6" fmla="*/ 3517160 w 3600000"/>
              <a:gd name="connsiteY6" fmla="*/ 5832033 h 5832033"/>
              <a:gd name="connsiteX7" fmla="*/ 0 w 3600000"/>
              <a:gd name="connsiteY7" fmla="*/ 5832033 h 583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5832033">
                <a:moveTo>
                  <a:pt x="0" y="0"/>
                </a:moveTo>
                <a:lnTo>
                  <a:pt x="3517160" y="0"/>
                </a:lnTo>
                <a:cubicBezTo>
                  <a:pt x="3551482" y="0"/>
                  <a:pt x="3580930" y="20868"/>
                  <a:pt x="3593509" y="50607"/>
                </a:cubicBezTo>
                <a:lnTo>
                  <a:pt x="3600000" y="82761"/>
                </a:lnTo>
                <a:lnTo>
                  <a:pt x="3600000" y="5749272"/>
                </a:lnTo>
                <a:lnTo>
                  <a:pt x="3593509" y="5781426"/>
                </a:lnTo>
                <a:cubicBezTo>
                  <a:pt x="3580930" y="5811166"/>
                  <a:pt x="3551482" y="5832033"/>
                  <a:pt x="3517160" y="5832033"/>
                </a:cubicBezTo>
                <a:lnTo>
                  <a:pt x="0" y="5832033"/>
                </a:lnTo>
                <a:close/>
              </a:path>
            </a:pathLst>
          </a:custGeom>
        </p:spPr>
      </p:pic>
      <p:sp>
        <p:nvSpPr>
          <p:cNvPr id="29" name="4级件：技能描述框(字)">
            <a:extLst>
              <a:ext uri="{FF2B5EF4-FFF2-40B4-BE49-F238E27FC236}">
                <a16:creationId xmlns:a16="http://schemas.microsoft.com/office/drawing/2014/main" id="{DFA23B1D-4123-F290-6624-BF3969F10C22}"/>
              </a:ext>
            </a:extLst>
          </p:cNvPr>
          <p:cNvSpPr txBox="1"/>
          <p:nvPr/>
        </p:nvSpPr>
        <p:spPr>
          <a:xfrm>
            <a:off x="684003" y="4283087"/>
            <a:ext cx="3600022" cy="1585049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700" dirty="0">
                <a:ln w="6350">
                  <a:solidFill>
                    <a:srgbClr val="98C8E8"/>
                  </a:solidFill>
                </a:ln>
                <a:solidFill>
                  <a:srgbClr val="C8E6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霜华</a:t>
            </a:r>
            <a:endParaRPr lang="en-US" altLang="zh-CN" sz="1700" dirty="0">
              <a:ln w="6350">
                <a:solidFill>
                  <a:srgbClr val="98C8E8"/>
                </a:solidFill>
              </a:ln>
              <a:solidFill>
                <a:srgbClr val="C8E6F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你使用杀结算后，若此杀造成伤害或上一张杀未造成伤害，你可以对与目标角色距离不大于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1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的所有其他角色造成一点冰属性伤害（此伤害发动冰元素伤害的特效时，改为弃一张牌）。</a:t>
            </a:r>
          </a:p>
          <a:p>
            <a:r>
              <a:rPr lang="zh-CN" altLang="en-US" sz="1700" dirty="0">
                <a:ln w="6350">
                  <a:solidFill>
                    <a:srgbClr val="98C8E8"/>
                  </a:solidFill>
                </a:ln>
                <a:solidFill>
                  <a:srgbClr val="C8E6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仙麟</a:t>
            </a:r>
            <a:endParaRPr lang="en-US" altLang="zh-CN" sz="1700" dirty="0">
              <a:ln w="6350">
                <a:solidFill>
                  <a:srgbClr val="98C8E8"/>
                </a:solidFill>
              </a:ln>
              <a:solidFill>
                <a:srgbClr val="C8E6F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b="1" dirty="0">
                <a:latin typeface="MiSans" panose="00000500000000000000" pitchFamily="2" charset="-122"/>
                <a:ea typeface="MiSans" panose="00000500000000000000" pitchFamily="2" charset="-122"/>
              </a:rPr>
              <a:t>锁定技，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你的攻击范围始终为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5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；出牌阶段，你的杀被闪响应后，你本回合使用杀的次数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+1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。</a:t>
            </a: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B4D3BE82-1DCD-6EE0-A395-2A366ECA8644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mzerh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38D60C1D-5163-ADC8-F498-3F7766993905}"/>
              </a:ext>
            </a:extLst>
          </p:cNvPr>
          <p:cNvGrpSpPr/>
          <p:nvPr/>
        </p:nvGrpSpPr>
        <p:grpSpPr>
          <a:xfrm>
            <a:off x="180025" y="216103"/>
            <a:ext cx="4104023" cy="5832050"/>
            <a:chOff x="180025" y="216103"/>
            <a:chExt cx="4104023" cy="5832050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3BF95A9E-6919-41A8-DA5C-198AE5442CA0}"/>
                </a:ext>
              </a:extLst>
            </p:cNvPr>
            <p:cNvSpPr/>
            <p:nvPr/>
          </p:nvSpPr>
          <p:spPr>
            <a:xfrm>
              <a:off x="180025" y="216120"/>
              <a:ext cx="504003" cy="5832033"/>
            </a:xfrm>
            <a:custGeom>
              <a:avLst/>
              <a:gdLst>
                <a:gd name="connsiteX0" fmla="*/ 41430 w 252000"/>
                <a:gd name="connsiteY0" fmla="*/ 0 h 2916000"/>
                <a:gd name="connsiteX1" fmla="*/ 252000 w 252000"/>
                <a:gd name="connsiteY1" fmla="*/ 0 h 2916000"/>
                <a:gd name="connsiteX2" fmla="*/ 252000 w 252000"/>
                <a:gd name="connsiteY2" fmla="*/ 2916000 h 2916000"/>
                <a:gd name="connsiteX3" fmla="*/ 41430 w 252000"/>
                <a:gd name="connsiteY3" fmla="*/ 2916000 h 2916000"/>
                <a:gd name="connsiteX4" fmla="*/ 0 w 252000"/>
                <a:gd name="connsiteY4" fmla="*/ 2874570 h 2916000"/>
                <a:gd name="connsiteX5" fmla="*/ 0 w 252000"/>
                <a:gd name="connsiteY5" fmla="*/ 41430 h 2916000"/>
                <a:gd name="connsiteX6" fmla="*/ 41430 w 252000"/>
                <a:gd name="connsiteY6" fmla="*/ 0 h 29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000" h="2916000">
                  <a:moveTo>
                    <a:pt x="41430" y="0"/>
                  </a:moveTo>
                  <a:lnTo>
                    <a:pt x="252000" y="0"/>
                  </a:lnTo>
                  <a:lnTo>
                    <a:pt x="252000" y="2916000"/>
                  </a:lnTo>
                  <a:lnTo>
                    <a:pt x="41430" y="2916000"/>
                  </a:lnTo>
                  <a:cubicBezTo>
                    <a:pt x="18549" y="2916000"/>
                    <a:pt x="0" y="2897451"/>
                    <a:pt x="0" y="2874570"/>
                  </a:cubicBezTo>
                  <a:lnTo>
                    <a:pt x="0" y="41430"/>
                  </a:lnTo>
                  <a:cubicBezTo>
                    <a:pt x="0" y="18549"/>
                    <a:pt x="18549" y="0"/>
                    <a:pt x="41430" y="0"/>
                  </a:cubicBezTo>
                  <a:close/>
                </a:path>
              </a:pathLst>
            </a:custGeom>
            <a:solidFill>
              <a:srgbClr val="98C8E8"/>
            </a:solidFill>
            <a:ln>
              <a:solidFill>
                <a:srgbClr val="98C8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>
                <a:solidFill>
                  <a:schemeClr val="bg1"/>
                </a:solidFill>
              </a:endParaRP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D544DDC0-F0C9-B03F-8C8C-F8FD2A81BD7E}"/>
                </a:ext>
              </a:extLst>
            </p:cNvPr>
            <p:cNvSpPr/>
            <p:nvPr/>
          </p:nvSpPr>
          <p:spPr>
            <a:xfrm>
              <a:off x="180025" y="216103"/>
              <a:ext cx="4104023" cy="5832033"/>
            </a:xfrm>
            <a:prstGeom prst="roundRect">
              <a:avLst>
                <a:gd name="adj" fmla="val 2019"/>
              </a:avLst>
            </a:prstGeom>
            <a:noFill/>
            <a:ln>
              <a:solidFill>
                <a:srgbClr val="98C8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 dirty="0">
                <a:solidFill>
                  <a:schemeClr val="bg1"/>
                </a:solidFill>
              </a:endParaRPr>
            </a:p>
          </p:txBody>
        </p:sp>
      </p:grp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6D2F4465-4230-95A0-C23F-C22AD02C89A7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798D98D0-3C7F-4410-FDD0-08D212336783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sp>
        <p:nvSpPr>
          <p:cNvPr id="22" name="八边形 21">
            <a:extLst>
              <a:ext uri="{FF2B5EF4-FFF2-40B4-BE49-F238E27FC236}">
                <a16:creationId xmlns:a16="http://schemas.microsoft.com/office/drawing/2014/main" id="{1B8E9A7C-5861-CE8A-D147-6D345EFDD0E1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3" name="八边形 22">
            <a:extLst>
              <a:ext uri="{FF2B5EF4-FFF2-40B4-BE49-F238E27FC236}">
                <a16:creationId xmlns:a16="http://schemas.microsoft.com/office/drawing/2014/main" id="{5A49B9FA-18B0-3F7C-B4DF-160A4A89F43E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4" name="八边形 23">
            <a:extLst>
              <a:ext uri="{FF2B5EF4-FFF2-40B4-BE49-F238E27FC236}">
                <a16:creationId xmlns:a16="http://schemas.microsoft.com/office/drawing/2014/main" id="{58AAB621-DBDA-9DF0-73D4-DC361B60F208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905E3311-AB33-8436-A7D2-E87010CC9DF0}"/>
              </a:ext>
            </a:extLst>
          </p:cNvPr>
          <p:cNvSpPr txBox="1"/>
          <p:nvPr/>
        </p:nvSpPr>
        <p:spPr>
          <a:xfrm>
            <a:off x="31917" y="813200"/>
            <a:ext cx="800219" cy="1938992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甘雨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循循守月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C818B478-3169-DD18-7715-7172250434E5}"/>
              </a:ext>
            </a:extLst>
          </p:cNvPr>
          <p:cNvGrpSpPr/>
          <p:nvPr/>
        </p:nvGrpSpPr>
        <p:grpSpPr>
          <a:xfrm>
            <a:off x="80116" y="89091"/>
            <a:ext cx="703817" cy="703817"/>
            <a:chOff x="98088" y="5957091"/>
            <a:chExt cx="703817" cy="703817"/>
          </a:xfrm>
        </p:grpSpPr>
        <p:grpSp>
          <p:nvGrpSpPr>
            <p:cNvPr id="44" name="2级件：*璃月神之眼底框">
              <a:extLst>
                <a:ext uri="{FF2B5EF4-FFF2-40B4-BE49-F238E27FC236}">
                  <a16:creationId xmlns:a16="http://schemas.microsoft.com/office/drawing/2014/main" id="{F72D7F62-4560-4AC8-8F6C-984967BB1F3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8088" y="5957091"/>
              <a:ext cx="703817" cy="703817"/>
              <a:chOff x="18005" y="126143"/>
              <a:chExt cx="828000" cy="828000"/>
            </a:xfr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effectLst>
              <a:glow rad="25400">
                <a:srgbClr val="D7D7D7">
                  <a:alpha val="10000"/>
                </a:srgbClr>
              </a:glow>
              <a:outerShdw blurRad="12700" sx="80000" sy="80000" algn="ctr" rotWithShape="0">
                <a:prstClr val="black">
                  <a:alpha val="20000"/>
                </a:prstClr>
              </a:outerShdw>
            </a:effectLst>
          </p:grpSpPr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139CEDEF-FC96-97DE-0158-4F8D6B8DD394}"/>
                  </a:ext>
                </a:extLst>
              </p:cNvPr>
              <p:cNvSpPr/>
              <p:nvPr/>
            </p:nvSpPr>
            <p:spPr>
              <a:xfrm>
                <a:off x="80654" y="187473"/>
                <a:ext cx="702703" cy="702703"/>
              </a:xfrm>
              <a:custGeom>
                <a:avLst/>
                <a:gdLst>
                  <a:gd name="connsiteX0" fmla="*/ 411439 w 2160376"/>
                  <a:gd name="connsiteY0" fmla="*/ 225188 h 2160376"/>
                  <a:gd name="connsiteX1" fmla="*/ 225188 w 2160376"/>
                  <a:gd name="connsiteY1" fmla="*/ 411439 h 2160376"/>
                  <a:gd name="connsiteX2" fmla="*/ 225188 w 2160376"/>
                  <a:gd name="connsiteY2" fmla="*/ 1703937 h 2160376"/>
                  <a:gd name="connsiteX3" fmla="*/ 456439 w 2160376"/>
                  <a:gd name="connsiteY3" fmla="*/ 1935188 h 2160376"/>
                  <a:gd name="connsiteX4" fmla="*/ 1671439 w 2160376"/>
                  <a:gd name="connsiteY4" fmla="*/ 1935188 h 2160376"/>
                  <a:gd name="connsiteX5" fmla="*/ 1935188 w 2160376"/>
                  <a:gd name="connsiteY5" fmla="*/ 1671439 h 2160376"/>
                  <a:gd name="connsiteX6" fmla="*/ 1935188 w 2160376"/>
                  <a:gd name="connsiteY6" fmla="*/ 443937 h 2160376"/>
                  <a:gd name="connsiteX7" fmla="*/ 1716439 w 2160376"/>
                  <a:gd name="connsiteY7" fmla="*/ 225188 h 2160376"/>
                  <a:gd name="connsiteX8" fmla="*/ 540094 w 2160376"/>
                  <a:gd name="connsiteY8" fmla="*/ 0 h 2160376"/>
                  <a:gd name="connsiteX9" fmla="*/ 1620282 w 2160376"/>
                  <a:gd name="connsiteY9" fmla="*/ 0 h 2160376"/>
                  <a:gd name="connsiteX10" fmla="*/ 2160376 w 2160376"/>
                  <a:gd name="connsiteY10" fmla="*/ 540094 h 2160376"/>
                  <a:gd name="connsiteX11" fmla="*/ 2160376 w 2160376"/>
                  <a:gd name="connsiteY11" fmla="*/ 1620282 h 2160376"/>
                  <a:gd name="connsiteX12" fmla="*/ 1620282 w 2160376"/>
                  <a:gd name="connsiteY12" fmla="*/ 2160376 h 2160376"/>
                  <a:gd name="connsiteX13" fmla="*/ 540094 w 2160376"/>
                  <a:gd name="connsiteY13" fmla="*/ 2160376 h 2160376"/>
                  <a:gd name="connsiteX14" fmla="*/ 0 w 2160376"/>
                  <a:gd name="connsiteY14" fmla="*/ 1620282 h 2160376"/>
                  <a:gd name="connsiteX15" fmla="*/ 0 w 2160376"/>
                  <a:gd name="connsiteY15" fmla="*/ 540094 h 2160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160376" h="2160376">
                    <a:moveTo>
                      <a:pt x="411439" y="225188"/>
                    </a:moveTo>
                    <a:lnTo>
                      <a:pt x="225188" y="411439"/>
                    </a:lnTo>
                    <a:lnTo>
                      <a:pt x="225188" y="1703937"/>
                    </a:lnTo>
                    <a:lnTo>
                      <a:pt x="456439" y="1935188"/>
                    </a:lnTo>
                    <a:lnTo>
                      <a:pt x="1671439" y="1935188"/>
                    </a:lnTo>
                    <a:lnTo>
                      <a:pt x="1935188" y="1671439"/>
                    </a:lnTo>
                    <a:lnTo>
                      <a:pt x="1935188" y="443937"/>
                    </a:lnTo>
                    <a:lnTo>
                      <a:pt x="1716439" y="225188"/>
                    </a:lnTo>
                    <a:close/>
                    <a:moveTo>
                      <a:pt x="540094" y="0"/>
                    </a:moveTo>
                    <a:lnTo>
                      <a:pt x="1620282" y="0"/>
                    </a:lnTo>
                    <a:lnTo>
                      <a:pt x="2160376" y="540094"/>
                    </a:lnTo>
                    <a:lnTo>
                      <a:pt x="2160376" y="1620282"/>
                    </a:lnTo>
                    <a:lnTo>
                      <a:pt x="1620282" y="2160376"/>
                    </a:lnTo>
                    <a:lnTo>
                      <a:pt x="540094" y="2160376"/>
                    </a:lnTo>
                    <a:lnTo>
                      <a:pt x="0" y="1620282"/>
                    </a:lnTo>
                    <a:lnTo>
                      <a:pt x="0" y="540094"/>
                    </a:ln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BB2AF307-C30B-8835-FCFE-6EC670D33D55}"/>
                  </a:ext>
                </a:extLst>
              </p:cNvPr>
              <p:cNvSpPr/>
              <p:nvPr/>
            </p:nvSpPr>
            <p:spPr>
              <a:xfrm>
                <a:off x="18005" y="126143"/>
                <a:ext cx="828000" cy="828000"/>
              </a:xfrm>
              <a:custGeom>
                <a:avLst/>
                <a:gdLst>
                  <a:gd name="connsiteX0" fmla="*/ 1272794 w 2545587"/>
                  <a:gd name="connsiteY0" fmla="*/ 0 h 2545588"/>
                  <a:gd name="connsiteX1" fmla="*/ 1654631 w 2545587"/>
                  <a:gd name="connsiteY1" fmla="*/ 381838 h 2545588"/>
                  <a:gd name="connsiteX2" fmla="*/ 1554834 w 2545587"/>
                  <a:gd name="connsiteY2" fmla="*/ 481635 h 2545588"/>
                  <a:gd name="connsiteX3" fmla="*/ 1625994 w 2545587"/>
                  <a:gd name="connsiteY3" fmla="*/ 552794 h 2545588"/>
                  <a:gd name="connsiteX4" fmla="*/ 1825586 w 2545587"/>
                  <a:gd name="connsiteY4" fmla="*/ 552794 h 2545588"/>
                  <a:gd name="connsiteX5" fmla="*/ 1992794 w 2545587"/>
                  <a:gd name="connsiteY5" fmla="*/ 720003 h 2545588"/>
                  <a:gd name="connsiteX6" fmla="*/ 1992794 w 2545587"/>
                  <a:gd name="connsiteY6" fmla="*/ 919595 h 2545588"/>
                  <a:gd name="connsiteX7" fmla="*/ 2061925 w 2545587"/>
                  <a:gd name="connsiteY7" fmla="*/ 988726 h 2545588"/>
                  <a:gd name="connsiteX8" fmla="*/ 2163750 w 2545587"/>
                  <a:gd name="connsiteY8" fmla="*/ 886902 h 2545588"/>
                  <a:gd name="connsiteX9" fmla="*/ 2545587 w 2545587"/>
                  <a:gd name="connsiteY9" fmla="*/ 1268739 h 2545588"/>
                  <a:gd name="connsiteX10" fmla="*/ 2163749 w 2545587"/>
                  <a:gd name="connsiteY10" fmla="*/ 1650576 h 2545588"/>
                  <a:gd name="connsiteX11" fmla="*/ 2061925 w 2545587"/>
                  <a:gd name="connsiteY11" fmla="*/ 1548753 h 2545588"/>
                  <a:gd name="connsiteX12" fmla="*/ 1992794 w 2545587"/>
                  <a:gd name="connsiteY12" fmla="*/ 1617884 h 2545588"/>
                  <a:gd name="connsiteX13" fmla="*/ 1992794 w 2545587"/>
                  <a:gd name="connsiteY13" fmla="*/ 1825587 h 2545588"/>
                  <a:gd name="connsiteX14" fmla="*/ 1825586 w 2545587"/>
                  <a:gd name="connsiteY14" fmla="*/ 1992795 h 2545588"/>
                  <a:gd name="connsiteX15" fmla="*/ 1617884 w 2545587"/>
                  <a:gd name="connsiteY15" fmla="*/ 1992795 h 2545588"/>
                  <a:gd name="connsiteX16" fmla="*/ 1550780 w 2545587"/>
                  <a:gd name="connsiteY16" fmla="*/ 2059899 h 2545588"/>
                  <a:gd name="connsiteX17" fmla="*/ 1654632 w 2545587"/>
                  <a:gd name="connsiteY17" fmla="*/ 2163751 h 2545588"/>
                  <a:gd name="connsiteX18" fmla="*/ 1272794 w 2545587"/>
                  <a:gd name="connsiteY18" fmla="*/ 2545588 h 2545588"/>
                  <a:gd name="connsiteX19" fmla="*/ 890957 w 2545587"/>
                  <a:gd name="connsiteY19" fmla="*/ 2163751 h 2545588"/>
                  <a:gd name="connsiteX20" fmla="*/ 994808 w 2545587"/>
                  <a:gd name="connsiteY20" fmla="*/ 2059899 h 2545588"/>
                  <a:gd name="connsiteX21" fmla="*/ 927704 w 2545587"/>
                  <a:gd name="connsiteY21" fmla="*/ 1992795 h 2545588"/>
                  <a:gd name="connsiteX22" fmla="*/ 720003 w 2545587"/>
                  <a:gd name="connsiteY22" fmla="*/ 1992796 h 2545588"/>
                  <a:gd name="connsiteX23" fmla="*/ 552794 w 2545587"/>
                  <a:gd name="connsiteY23" fmla="*/ 1825587 h 2545588"/>
                  <a:gd name="connsiteX24" fmla="*/ 552794 w 2545587"/>
                  <a:gd name="connsiteY24" fmla="*/ 1617885 h 2545588"/>
                  <a:gd name="connsiteX25" fmla="*/ 483662 w 2545587"/>
                  <a:gd name="connsiteY25" fmla="*/ 1548753 h 2545588"/>
                  <a:gd name="connsiteX26" fmla="*/ 381838 w 2545587"/>
                  <a:gd name="connsiteY26" fmla="*/ 1650576 h 2545588"/>
                  <a:gd name="connsiteX27" fmla="*/ 0 w 2545587"/>
                  <a:gd name="connsiteY27" fmla="*/ 1268738 h 2545588"/>
                  <a:gd name="connsiteX28" fmla="*/ 381838 w 2545587"/>
                  <a:gd name="connsiteY28" fmla="*/ 886901 h 2545588"/>
                  <a:gd name="connsiteX29" fmla="*/ 483663 w 2545587"/>
                  <a:gd name="connsiteY29" fmla="*/ 988725 h 2545588"/>
                  <a:gd name="connsiteX30" fmla="*/ 552794 w 2545587"/>
                  <a:gd name="connsiteY30" fmla="*/ 919593 h 2545588"/>
                  <a:gd name="connsiteX31" fmla="*/ 552794 w 2545587"/>
                  <a:gd name="connsiteY31" fmla="*/ 720003 h 2545588"/>
                  <a:gd name="connsiteX32" fmla="*/ 720002 w 2545587"/>
                  <a:gd name="connsiteY32" fmla="*/ 552794 h 2545588"/>
                  <a:gd name="connsiteX33" fmla="*/ 919594 w 2545587"/>
                  <a:gd name="connsiteY33" fmla="*/ 552794 h 2545588"/>
                  <a:gd name="connsiteX34" fmla="*/ 990753 w 2545587"/>
                  <a:gd name="connsiteY34" fmla="*/ 481635 h 2545588"/>
                  <a:gd name="connsiteX35" fmla="*/ 890956 w 2545587"/>
                  <a:gd name="connsiteY35" fmla="*/ 381838 h 2545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2545587" h="2545588">
                    <a:moveTo>
                      <a:pt x="1272794" y="0"/>
                    </a:moveTo>
                    <a:lnTo>
                      <a:pt x="1654631" y="381838"/>
                    </a:lnTo>
                    <a:lnTo>
                      <a:pt x="1554834" y="481635"/>
                    </a:lnTo>
                    <a:lnTo>
                      <a:pt x="1625994" y="552794"/>
                    </a:lnTo>
                    <a:lnTo>
                      <a:pt x="1825586" y="552794"/>
                    </a:lnTo>
                    <a:lnTo>
                      <a:pt x="1992794" y="720003"/>
                    </a:lnTo>
                    <a:lnTo>
                      <a:pt x="1992794" y="919595"/>
                    </a:lnTo>
                    <a:lnTo>
                      <a:pt x="2061925" y="988726"/>
                    </a:lnTo>
                    <a:lnTo>
                      <a:pt x="2163750" y="886902"/>
                    </a:lnTo>
                    <a:lnTo>
                      <a:pt x="2545587" y="1268739"/>
                    </a:lnTo>
                    <a:lnTo>
                      <a:pt x="2163749" y="1650576"/>
                    </a:lnTo>
                    <a:lnTo>
                      <a:pt x="2061925" y="1548753"/>
                    </a:lnTo>
                    <a:lnTo>
                      <a:pt x="1992794" y="1617884"/>
                    </a:lnTo>
                    <a:lnTo>
                      <a:pt x="1992794" y="1825587"/>
                    </a:lnTo>
                    <a:lnTo>
                      <a:pt x="1825586" y="1992795"/>
                    </a:lnTo>
                    <a:lnTo>
                      <a:pt x="1617884" y="1992795"/>
                    </a:lnTo>
                    <a:lnTo>
                      <a:pt x="1550780" y="2059899"/>
                    </a:lnTo>
                    <a:lnTo>
                      <a:pt x="1654632" y="2163751"/>
                    </a:lnTo>
                    <a:lnTo>
                      <a:pt x="1272794" y="2545588"/>
                    </a:lnTo>
                    <a:lnTo>
                      <a:pt x="890957" y="2163751"/>
                    </a:lnTo>
                    <a:lnTo>
                      <a:pt x="994808" y="2059899"/>
                    </a:lnTo>
                    <a:lnTo>
                      <a:pt x="927704" y="1992795"/>
                    </a:lnTo>
                    <a:lnTo>
                      <a:pt x="720003" y="1992796"/>
                    </a:lnTo>
                    <a:lnTo>
                      <a:pt x="552794" y="1825587"/>
                    </a:lnTo>
                    <a:lnTo>
                      <a:pt x="552794" y="1617885"/>
                    </a:lnTo>
                    <a:lnTo>
                      <a:pt x="483662" y="1548753"/>
                    </a:lnTo>
                    <a:lnTo>
                      <a:pt x="381838" y="1650576"/>
                    </a:lnTo>
                    <a:lnTo>
                      <a:pt x="0" y="1268738"/>
                    </a:lnTo>
                    <a:lnTo>
                      <a:pt x="381838" y="886901"/>
                    </a:lnTo>
                    <a:lnTo>
                      <a:pt x="483663" y="988725"/>
                    </a:lnTo>
                    <a:lnTo>
                      <a:pt x="552794" y="919593"/>
                    </a:lnTo>
                    <a:lnTo>
                      <a:pt x="552794" y="720003"/>
                    </a:lnTo>
                    <a:lnTo>
                      <a:pt x="720002" y="552794"/>
                    </a:lnTo>
                    <a:lnTo>
                      <a:pt x="919594" y="552794"/>
                    </a:lnTo>
                    <a:lnTo>
                      <a:pt x="990753" y="481635"/>
                    </a:lnTo>
                    <a:lnTo>
                      <a:pt x="890956" y="381838"/>
                    </a:ln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C041FED3-6950-E4E9-FD0E-3DA15FD73F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436" y="6052199"/>
              <a:ext cx="509116" cy="509117"/>
            </a:xfrm>
            <a:custGeom>
              <a:avLst/>
              <a:gdLst>
                <a:gd name="connsiteX0" fmla="*/ 254558 w 509116"/>
                <a:gd name="connsiteY0" fmla="*/ 0 h 509117"/>
                <a:gd name="connsiteX1" fmla="*/ 509116 w 509116"/>
                <a:gd name="connsiteY1" fmla="*/ 254558 h 509117"/>
                <a:gd name="connsiteX2" fmla="*/ 254558 w 509116"/>
                <a:gd name="connsiteY2" fmla="*/ 509117 h 509117"/>
                <a:gd name="connsiteX3" fmla="*/ 0 w 509116"/>
                <a:gd name="connsiteY3" fmla="*/ 254558 h 50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9116" h="509117">
                  <a:moveTo>
                    <a:pt x="254558" y="0"/>
                  </a:moveTo>
                  <a:lnTo>
                    <a:pt x="509116" y="254558"/>
                  </a:lnTo>
                  <a:lnTo>
                    <a:pt x="254558" y="509117"/>
                  </a:lnTo>
                  <a:lnTo>
                    <a:pt x="0" y="254558"/>
                  </a:lnTo>
                  <a:close/>
                </a:path>
              </a:pathLst>
            </a:custGeom>
            <a:solidFill>
              <a:srgbClr val="98C8E8"/>
            </a:solidFill>
            <a:ln>
              <a:solidFill>
                <a:srgbClr val="98C8E8"/>
              </a:solidFill>
            </a:ln>
            <a:scene3d>
              <a:camera prst="orthographicFront"/>
              <a:lightRig rig="threePt" dir="t"/>
            </a:scene3d>
            <a:sp3d>
              <a:bevelT w="254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D0984331-77BC-26E6-AB7D-1E57103F076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436" y="6052199"/>
              <a:ext cx="509116" cy="509117"/>
            </a:xfrm>
            <a:custGeom>
              <a:avLst/>
              <a:gdLst>
                <a:gd name="connsiteX0" fmla="*/ 254558 w 509116"/>
                <a:gd name="connsiteY0" fmla="*/ 0 h 509117"/>
                <a:gd name="connsiteX1" fmla="*/ 509116 w 509116"/>
                <a:gd name="connsiteY1" fmla="*/ 254558 h 509117"/>
                <a:gd name="connsiteX2" fmla="*/ 254558 w 509116"/>
                <a:gd name="connsiteY2" fmla="*/ 509117 h 509117"/>
                <a:gd name="connsiteX3" fmla="*/ 0 w 509116"/>
                <a:gd name="connsiteY3" fmla="*/ 254558 h 50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9116" h="509117">
                  <a:moveTo>
                    <a:pt x="254558" y="0"/>
                  </a:moveTo>
                  <a:lnTo>
                    <a:pt x="509116" y="254558"/>
                  </a:lnTo>
                  <a:lnTo>
                    <a:pt x="254558" y="509117"/>
                  </a:lnTo>
                  <a:lnTo>
                    <a:pt x="0" y="254558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D05987CC-52BE-3DE0-4F8F-CE2256C113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8008" y="6143983"/>
              <a:ext cx="286019" cy="330033"/>
            </a:xfrm>
            <a:custGeom>
              <a:avLst/>
              <a:gdLst>
                <a:gd name="connsiteX0" fmla="*/ 1098070 w 2193768"/>
                <a:gd name="connsiteY0" fmla="*/ 1666697 h 2531351"/>
                <a:gd name="connsiteX1" fmla="*/ 1071904 w 2193768"/>
                <a:gd name="connsiteY1" fmla="*/ 1783225 h 2531351"/>
                <a:gd name="connsiteX2" fmla="*/ 991678 w 2193768"/>
                <a:gd name="connsiteY2" fmla="*/ 2008518 h 2531351"/>
                <a:gd name="connsiteX3" fmla="*/ 997285 w 2193768"/>
                <a:gd name="connsiteY3" fmla="*/ 2036626 h 2531351"/>
                <a:gd name="connsiteX4" fmla="*/ 1082327 w 2193768"/>
                <a:gd name="connsiteY4" fmla="*/ 2123752 h 2531351"/>
                <a:gd name="connsiteX5" fmla="*/ 1111513 w 2193768"/>
                <a:gd name="connsiteY5" fmla="*/ 2124256 h 2531351"/>
                <a:gd name="connsiteX6" fmla="*/ 1194255 w 2193768"/>
                <a:gd name="connsiteY6" fmla="*/ 2038639 h 2531351"/>
                <a:gd name="connsiteX7" fmla="*/ 1202306 w 2193768"/>
                <a:gd name="connsiteY7" fmla="*/ 2006936 h 2531351"/>
                <a:gd name="connsiteX8" fmla="*/ 1112735 w 2193768"/>
                <a:gd name="connsiteY8" fmla="*/ 1734701 h 2531351"/>
                <a:gd name="connsiteX9" fmla="*/ 1098070 w 2193768"/>
                <a:gd name="connsiteY9" fmla="*/ 1666697 h 2531351"/>
                <a:gd name="connsiteX10" fmla="*/ 747765 w 2193768"/>
                <a:gd name="connsiteY10" fmla="*/ 1464838 h 2531351"/>
                <a:gd name="connsiteX11" fmla="*/ 702693 w 2193768"/>
                <a:gd name="connsiteY11" fmla="*/ 1479934 h 2531351"/>
                <a:gd name="connsiteX12" fmla="*/ 438724 w 2193768"/>
                <a:gd name="connsiteY12" fmla="*/ 1540607 h 2531351"/>
                <a:gd name="connsiteX13" fmla="*/ 386894 w 2193768"/>
                <a:gd name="connsiteY13" fmla="*/ 1547795 h 2531351"/>
                <a:gd name="connsiteX14" fmla="*/ 373307 w 2193768"/>
                <a:gd name="connsiteY14" fmla="*/ 1600272 h 2531351"/>
                <a:gd name="connsiteX15" fmla="*/ 338370 w 2193768"/>
                <a:gd name="connsiteY15" fmla="*/ 1704796 h 2531351"/>
                <a:gd name="connsiteX16" fmla="*/ 477471 w 2193768"/>
                <a:gd name="connsiteY16" fmla="*/ 1737792 h 2531351"/>
                <a:gd name="connsiteX17" fmla="*/ 507592 w 2193768"/>
                <a:gd name="connsiteY17" fmla="*/ 1728231 h 2531351"/>
                <a:gd name="connsiteX18" fmla="*/ 747837 w 2193768"/>
                <a:gd name="connsiteY18" fmla="*/ 1465197 h 2531351"/>
                <a:gd name="connsiteX19" fmla="*/ 1440108 w 2193768"/>
                <a:gd name="connsiteY19" fmla="*/ 1463904 h 2531351"/>
                <a:gd name="connsiteX20" fmla="*/ 1684523 w 2193768"/>
                <a:gd name="connsiteY20" fmla="*/ 1725284 h 2531351"/>
                <a:gd name="connsiteX21" fmla="*/ 1720466 w 2193768"/>
                <a:gd name="connsiteY21" fmla="*/ 1736355 h 2531351"/>
                <a:gd name="connsiteX22" fmla="*/ 1841092 w 2193768"/>
                <a:gd name="connsiteY22" fmla="*/ 1706378 h 2531351"/>
                <a:gd name="connsiteX23" fmla="*/ 1851228 w 2193768"/>
                <a:gd name="connsiteY23" fmla="*/ 1692504 h 2531351"/>
                <a:gd name="connsiteX24" fmla="*/ 1815284 w 2193768"/>
                <a:gd name="connsiteY24" fmla="*/ 1565121 h 2531351"/>
                <a:gd name="connsiteX25" fmla="*/ 1788687 w 2193768"/>
                <a:gd name="connsiteY25" fmla="*/ 1544417 h 2531351"/>
                <a:gd name="connsiteX26" fmla="*/ 1595095 w 2193768"/>
                <a:gd name="connsiteY26" fmla="*/ 1512283 h 2531351"/>
                <a:gd name="connsiteX27" fmla="*/ 1440108 w 2193768"/>
                <a:gd name="connsiteY27" fmla="*/ 1463904 h 2531351"/>
                <a:gd name="connsiteX28" fmla="*/ 1099508 w 2193768"/>
                <a:gd name="connsiteY28" fmla="*/ 1380155 h 2531351"/>
                <a:gd name="connsiteX29" fmla="*/ 1118702 w 2193768"/>
                <a:gd name="connsiteY29" fmla="*/ 1481803 h 2531351"/>
                <a:gd name="connsiteX30" fmla="*/ 1273905 w 2193768"/>
                <a:gd name="connsiteY30" fmla="*/ 1881710 h 2531351"/>
                <a:gd name="connsiteX31" fmla="*/ 1325951 w 2193768"/>
                <a:gd name="connsiteY31" fmla="*/ 1949212 h 2531351"/>
                <a:gd name="connsiteX32" fmla="*/ 1351543 w 2193768"/>
                <a:gd name="connsiteY32" fmla="*/ 1953669 h 2531351"/>
                <a:gd name="connsiteX33" fmla="*/ 1396688 w 2193768"/>
                <a:gd name="connsiteY33" fmla="*/ 1937638 h 2531351"/>
                <a:gd name="connsiteX34" fmla="*/ 1418901 w 2193768"/>
                <a:gd name="connsiteY34" fmla="*/ 1936128 h 2531351"/>
                <a:gd name="connsiteX35" fmla="*/ 1413581 w 2193768"/>
                <a:gd name="connsiteY35" fmla="*/ 1960426 h 2531351"/>
                <a:gd name="connsiteX36" fmla="*/ 1345145 w 2193768"/>
                <a:gd name="connsiteY36" fmla="*/ 2068256 h 2531351"/>
                <a:gd name="connsiteX37" fmla="*/ 1211651 w 2193768"/>
                <a:gd name="connsiteY37" fmla="*/ 2299300 h 2531351"/>
                <a:gd name="connsiteX38" fmla="*/ 1098142 w 2193768"/>
                <a:gd name="connsiteY38" fmla="*/ 2531351 h 2531351"/>
                <a:gd name="connsiteX39" fmla="*/ 1035816 w 2193768"/>
                <a:gd name="connsiteY39" fmla="*/ 2405765 h 2531351"/>
                <a:gd name="connsiteX40" fmla="*/ 914471 w 2193768"/>
                <a:gd name="connsiteY40" fmla="*/ 2177093 h 2531351"/>
                <a:gd name="connsiteX41" fmla="*/ 772495 w 2193768"/>
                <a:gd name="connsiteY41" fmla="*/ 1948277 h 2531351"/>
                <a:gd name="connsiteX42" fmla="*/ 767966 w 2193768"/>
                <a:gd name="connsiteY42" fmla="*/ 1933181 h 2531351"/>
                <a:gd name="connsiteX43" fmla="*/ 769188 w 2193768"/>
                <a:gd name="connsiteY43" fmla="*/ 1931959 h 2531351"/>
                <a:gd name="connsiteX44" fmla="*/ 840428 w 2193768"/>
                <a:gd name="connsiteY44" fmla="*/ 1952806 h 2531351"/>
                <a:gd name="connsiteX45" fmla="*/ 870261 w 2193768"/>
                <a:gd name="connsiteY45" fmla="*/ 1946911 h 2531351"/>
                <a:gd name="connsiteX46" fmla="*/ 952428 w 2193768"/>
                <a:gd name="connsiteY46" fmla="*/ 1829089 h 2531351"/>
                <a:gd name="connsiteX47" fmla="*/ 1073341 w 2193768"/>
                <a:gd name="connsiteY47" fmla="*/ 1494528 h 2531351"/>
                <a:gd name="connsiteX48" fmla="*/ 1099508 w 2193768"/>
                <a:gd name="connsiteY48" fmla="*/ 1380155 h 2531351"/>
                <a:gd name="connsiteX49" fmla="*/ 353466 w 2193768"/>
                <a:gd name="connsiteY49" fmla="*/ 1306974 h 2531351"/>
                <a:gd name="connsiteX50" fmla="*/ 371366 w 2193768"/>
                <a:gd name="connsiteY50" fmla="*/ 1374045 h 2531351"/>
                <a:gd name="connsiteX51" fmla="*/ 408244 w 2193768"/>
                <a:gd name="connsiteY51" fmla="*/ 1412935 h 2531351"/>
                <a:gd name="connsiteX52" fmla="*/ 683930 w 2193768"/>
                <a:gd name="connsiteY52" fmla="*/ 1408335 h 2531351"/>
                <a:gd name="connsiteX53" fmla="*/ 965727 w 2193768"/>
                <a:gd name="connsiteY53" fmla="*/ 1331847 h 2531351"/>
                <a:gd name="connsiteX54" fmla="*/ 978953 w 2193768"/>
                <a:gd name="connsiteY54" fmla="*/ 1329978 h 2531351"/>
                <a:gd name="connsiteX55" fmla="*/ 984489 w 2193768"/>
                <a:gd name="connsiteY55" fmla="*/ 1335442 h 2531351"/>
                <a:gd name="connsiteX56" fmla="*/ 825116 w 2193768"/>
                <a:gd name="connsiteY56" fmla="*/ 1486404 h 2531351"/>
                <a:gd name="connsiteX57" fmla="*/ 629009 w 2193768"/>
                <a:gd name="connsiteY57" fmla="*/ 1776180 h 2531351"/>
                <a:gd name="connsiteX58" fmla="*/ 643817 w 2193768"/>
                <a:gd name="connsiteY58" fmla="*/ 1843034 h 2531351"/>
                <a:gd name="connsiteX59" fmla="*/ 686949 w 2193768"/>
                <a:gd name="connsiteY59" fmla="*/ 1890408 h 2531351"/>
                <a:gd name="connsiteX60" fmla="*/ 11213 w 2193768"/>
                <a:gd name="connsiteY60" fmla="*/ 1895296 h 2531351"/>
                <a:gd name="connsiteX61" fmla="*/ 9920 w 2193768"/>
                <a:gd name="connsiteY61" fmla="*/ 1893714 h 2531351"/>
                <a:gd name="connsiteX62" fmla="*/ 64913 w 2193768"/>
                <a:gd name="connsiteY62" fmla="*/ 1806660 h 2531351"/>
                <a:gd name="connsiteX63" fmla="*/ 282874 w 2193768"/>
                <a:gd name="connsiteY63" fmla="*/ 1443559 h 2531351"/>
                <a:gd name="connsiteX64" fmla="*/ 353466 w 2193768"/>
                <a:gd name="connsiteY64" fmla="*/ 1306974 h 2531351"/>
                <a:gd name="connsiteX65" fmla="*/ 1840877 w 2193768"/>
                <a:gd name="connsiteY65" fmla="*/ 1306615 h 2531351"/>
                <a:gd name="connsiteX66" fmla="*/ 2193122 w 2193768"/>
                <a:gd name="connsiteY66" fmla="*/ 1897166 h 2531351"/>
                <a:gd name="connsiteX67" fmla="*/ 1502649 w 2193768"/>
                <a:gd name="connsiteY67" fmla="*/ 1885592 h 2531351"/>
                <a:gd name="connsiteX68" fmla="*/ 1562746 w 2193768"/>
                <a:gd name="connsiteY68" fmla="*/ 1832036 h 2531351"/>
                <a:gd name="connsiteX69" fmla="*/ 1572810 w 2193768"/>
                <a:gd name="connsiteY69" fmla="*/ 1797818 h 2531351"/>
                <a:gd name="connsiteX70" fmla="*/ 1445499 w 2193768"/>
                <a:gd name="connsiteY70" fmla="*/ 1573747 h 2531351"/>
                <a:gd name="connsiteX71" fmla="*/ 1278434 w 2193768"/>
                <a:gd name="connsiteY71" fmla="*/ 1396187 h 2531351"/>
                <a:gd name="connsiteX72" fmla="*/ 1223297 w 2193768"/>
                <a:gd name="connsiteY72" fmla="*/ 1350035 h 2531351"/>
                <a:gd name="connsiteX73" fmla="*/ 1203528 w 2193768"/>
                <a:gd name="connsiteY73" fmla="*/ 1325738 h 2531351"/>
                <a:gd name="connsiteX74" fmla="*/ 1204894 w 2193768"/>
                <a:gd name="connsiteY74" fmla="*/ 1324156 h 2531351"/>
                <a:gd name="connsiteX75" fmla="*/ 1504662 w 2193768"/>
                <a:gd name="connsiteY75" fmla="*/ 1407473 h 2531351"/>
                <a:gd name="connsiteX76" fmla="*/ 1799398 w 2193768"/>
                <a:gd name="connsiteY76" fmla="*/ 1410133 h 2531351"/>
                <a:gd name="connsiteX77" fmla="*/ 1818808 w 2193768"/>
                <a:gd name="connsiteY77" fmla="*/ 1391586 h 2531351"/>
                <a:gd name="connsiteX78" fmla="*/ 1840877 w 2193768"/>
                <a:gd name="connsiteY78" fmla="*/ 1306615 h 2531351"/>
                <a:gd name="connsiteX79" fmla="*/ 902825 w 2193768"/>
                <a:gd name="connsiteY79" fmla="*/ 934097 h 2531351"/>
                <a:gd name="connsiteX80" fmla="*/ 1028267 w 2193768"/>
                <a:gd name="connsiteY80" fmla="*/ 988732 h 2531351"/>
                <a:gd name="connsiteX81" fmla="*/ 1039050 w 2193768"/>
                <a:gd name="connsiteY81" fmla="*/ 1005409 h 2531351"/>
                <a:gd name="connsiteX82" fmla="*/ 1092103 w 2193768"/>
                <a:gd name="connsiteY82" fmla="*/ 1227755 h 2531351"/>
                <a:gd name="connsiteX83" fmla="*/ 1100873 w 2193768"/>
                <a:gd name="connsiteY83" fmla="*/ 1239976 h 2531351"/>
                <a:gd name="connsiteX84" fmla="*/ 1145587 w 2193768"/>
                <a:gd name="connsiteY84" fmla="*/ 1022087 h 2531351"/>
                <a:gd name="connsiteX85" fmla="*/ 1185412 w 2193768"/>
                <a:gd name="connsiteY85" fmla="*/ 973707 h 2531351"/>
                <a:gd name="connsiteX86" fmla="*/ 1273977 w 2193768"/>
                <a:gd name="connsiteY86" fmla="*/ 936685 h 2531351"/>
                <a:gd name="connsiteX87" fmla="*/ 1291733 w 2193768"/>
                <a:gd name="connsiteY87" fmla="*/ 948043 h 2531351"/>
                <a:gd name="connsiteX88" fmla="*/ 1301293 w 2193768"/>
                <a:gd name="connsiteY88" fmla="*/ 1048685 h 2531351"/>
                <a:gd name="connsiteX89" fmla="*/ 1285335 w 2193768"/>
                <a:gd name="connsiteY89" fmla="*/ 1096418 h 2531351"/>
                <a:gd name="connsiteX90" fmla="*/ 1173263 w 2193768"/>
                <a:gd name="connsiteY90" fmla="*/ 1203242 h 2531351"/>
                <a:gd name="connsiteX91" fmla="*/ 1128765 w 2193768"/>
                <a:gd name="connsiteY91" fmla="*/ 1247812 h 2531351"/>
                <a:gd name="connsiteX92" fmla="*/ 1122439 w 2193768"/>
                <a:gd name="connsiteY92" fmla="*/ 1250543 h 2531351"/>
                <a:gd name="connsiteX93" fmla="*/ 1124596 w 2193768"/>
                <a:gd name="connsiteY93" fmla="*/ 1253203 h 2531351"/>
                <a:gd name="connsiteX94" fmla="*/ 1129628 w 2193768"/>
                <a:gd name="connsiteY94" fmla="*/ 1249537 h 2531351"/>
                <a:gd name="connsiteX95" fmla="*/ 1263840 w 2193768"/>
                <a:gd name="connsiteY95" fmla="*/ 1205758 h 2531351"/>
                <a:gd name="connsiteX96" fmla="*/ 1353483 w 2193768"/>
                <a:gd name="connsiteY96" fmla="*/ 1180526 h 2531351"/>
                <a:gd name="connsiteX97" fmla="*/ 1378931 w 2193768"/>
                <a:gd name="connsiteY97" fmla="*/ 1184192 h 2531351"/>
                <a:gd name="connsiteX98" fmla="*/ 1483814 w 2193768"/>
                <a:gd name="connsiteY98" fmla="*/ 1264130 h 2531351"/>
                <a:gd name="connsiteX99" fmla="*/ 1379578 w 2193768"/>
                <a:gd name="connsiteY99" fmla="*/ 1336735 h 2531351"/>
                <a:gd name="connsiteX100" fmla="*/ 1342413 w 2193768"/>
                <a:gd name="connsiteY100" fmla="*/ 1342846 h 2531351"/>
                <a:gd name="connsiteX101" fmla="*/ 1116257 w 2193768"/>
                <a:gd name="connsiteY101" fmla="*/ 1279513 h 2531351"/>
                <a:gd name="connsiteX102" fmla="*/ 1168806 w 2193768"/>
                <a:gd name="connsiteY102" fmla="*/ 1323724 h 2531351"/>
                <a:gd name="connsiteX103" fmla="*/ 1283250 w 2193768"/>
                <a:gd name="connsiteY103" fmla="*/ 1427097 h 2531351"/>
                <a:gd name="connsiteX104" fmla="*/ 1304816 w 2193768"/>
                <a:gd name="connsiteY104" fmla="*/ 1491364 h 2531351"/>
                <a:gd name="connsiteX105" fmla="*/ 1296621 w 2193768"/>
                <a:gd name="connsiteY105" fmla="*/ 1559944 h 2531351"/>
                <a:gd name="connsiteX106" fmla="*/ 1288498 w 2193768"/>
                <a:gd name="connsiteY106" fmla="*/ 1595887 h 2531351"/>
                <a:gd name="connsiteX107" fmla="*/ 1169094 w 2193768"/>
                <a:gd name="connsiteY107" fmla="*/ 1540247 h 2531351"/>
                <a:gd name="connsiteX108" fmla="*/ 1150907 w 2193768"/>
                <a:gd name="connsiteY108" fmla="*/ 1512571 h 2531351"/>
                <a:gd name="connsiteX109" fmla="*/ 1101807 w 2193768"/>
                <a:gd name="connsiteY109" fmla="*/ 1297342 h 2531351"/>
                <a:gd name="connsiteX110" fmla="*/ 1094619 w 2193768"/>
                <a:gd name="connsiteY110" fmla="*/ 1281742 h 2531351"/>
                <a:gd name="connsiteX111" fmla="*/ 1049546 w 2193768"/>
                <a:gd name="connsiteY111" fmla="*/ 1508042 h 2531351"/>
                <a:gd name="connsiteX112" fmla="*/ 1009793 w 2193768"/>
                <a:gd name="connsiteY112" fmla="*/ 1556493 h 2531351"/>
                <a:gd name="connsiteX113" fmla="*/ 921228 w 2193768"/>
                <a:gd name="connsiteY113" fmla="*/ 1593515 h 2531351"/>
                <a:gd name="connsiteX114" fmla="*/ 903328 w 2193768"/>
                <a:gd name="connsiteY114" fmla="*/ 1582373 h 2531351"/>
                <a:gd name="connsiteX115" fmla="*/ 893767 w 2193768"/>
                <a:gd name="connsiteY115" fmla="*/ 1481731 h 2531351"/>
                <a:gd name="connsiteX116" fmla="*/ 909510 w 2193768"/>
                <a:gd name="connsiteY116" fmla="*/ 1433783 h 2531351"/>
                <a:gd name="connsiteX117" fmla="*/ 1052709 w 2193768"/>
                <a:gd name="connsiteY117" fmla="*/ 1301727 h 2531351"/>
                <a:gd name="connsiteX118" fmla="*/ 1066296 w 2193768"/>
                <a:gd name="connsiteY118" fmla="*/ 1282533 h 2531351"/>
                <a:gd name="connsiteX119" fmla="*/ 1072622 w 2193768"/>
                <a:gd name="connsiteY119" fmla="*/ 1279801 h 2531351"/>
                <a:gd name="connsiteX120" fmla="*/ 1070465 w 2193768"/>
                <a:gd name="connsiteY120" fmla="*/ 1277141 h 2531351"/>
                <a:gd name="connsiteX121" fmla="*/ 1065001 w 2193768"/>
                <a:gd name="connsiteY121" fmla="*/ 1280951 h 2531351"/>
                <a:gd name="connsiteX122" fmla="*/ 974065 w 2193768"/>
                <a:gd name="connsiteY122" fmla="*/ 1310856 h 2531351"/>
                <a:gd name="connsiteX123" fmla="*/ 843734 w 2193768"/>
                <a:gd name="connsiteY123" fmla="*/ 1349028 h 2531351"/>
                <a:gd name="connsiteX124" fmla="*/ 815842 w 2193768"/>
                <a:gd name="connsiteY124" fmla="*/ 1346297 h 2531351"/>
                <a:gd name="connsiteX125" fmla="*/ 710528 w 2193768"/>
                <a:gd name="connsiteY125" fmla="*/ 1266071 h 2531351"/>
                <a:gd name="connsiteX126" fmla="*/ 823534 w 2193768"/>
                <a:gd name="connsiteY126" fmla="*/ 1187714 h 2531351"/>
                <a:gd name="connsiteX127" fmla="*/ 849341 w 2193768"/>
                <a:gd name="connsiteY127" fmla="*/ 1186708 h 2531351"/>
                <a:gd name="connsiteX128" fmla="*/ 1068309 w 2193768"/>
                <a:gd name="connsiteY128" fmla="*/ 1253131 h 2531351"/>
                <a:gd name="connsiteX129" fmla="*/ 1083261 w 2193768"/>
                <a:gd name="connsiteY129" fmla="*/ 1253131 h 2531351"/>
                <a:gd name="connsiteX130" fmla="*/ 944735 w 2193768"/>
                <a:gd name="connsiteY130" fmla="*/ 1133799 h 2531351"/>
                <a:gd name="connsiteX131" fmla="*/ 902321 w 2193768"/>
                <a:gd name="connsiteY131" fmla="*/ 1094118 h 2531351"/>
                <a:gd name="connsiteX132" fmla="*/ 887944 w 2193768"/>
                <a:gd name="connsiteY132" fmla="*/ 1063494 h 2531351"/>
                <a:gd name="connsiteX133" fmla="*/ 902825 w 2193768"/>
                <a:gd name="connsiteY133" fmla="*/ 934097 h 2531351"/>
                <a:gd name="connsiteX134" fmla="*/ 493799 w 2193768"/>
                <a:gd name="connsiteY134" fmla="*/ 790890 h 2531351"/>
                <a:gd name="connsiteX135" fmla="*/ 473805 w 2193768"/>
                <a:gd name="connsiteY135" fmla="*/ 794349 h 2531351"/>
                <a:gd name="connsiteX136" fmla="*/ 353108 w 2193768"/>
                <a:gd name="connsiteY136" fmla="*/ 824327 h 2531351"/>
                <a:gd name="connsiteX137" fmla="*/ 342397 w 2193768"/>
                <a:gd name="connsiteY137" fmla="*/ 835756 h 2531351"/>
                <a:gd name="connsiteX138" fmla="*/ 381647 w 2193768"/>
                <a:gd name="connsiteY138" fmla="*/ 973420 h 2531351"/>
                <a:gd name="connsiteX139" fmla="*/ 401128 w 2193768"/>
                <a:gd name="connsiteY139" fmla="*/ 985640 h 2531351"/>
                <a:gd name="connsiteX140" fmla="*/ 592490 w 2193768"/>
                <a:gd name="connsiteY140" fmla="*/ 1015689 h 2531351"/>
                <a:gd name="connsiteX141" fmla="*/ 755314 w 2193768"/>
                <a:gd name="connsiteY141" fmla="*/ 1067951 h 2531351"/>
                <a:gd name="connsiteX142" fmla="*/ 509749 w 2193768"/>
                <a:gd name="connsiteY142" fmla="*/ 805061 h 2531351"/>
                <a:gd name="connsiteX143" fmla="*/ 493799 w 2193768"/>
                <a:gd name="connsiteY143" fmla="*/ 790890 h 2531351"/>
                <a:gd name="connsiteX144" fmla="*/ 1700212 w 2193768"/>
                <a:gd name="connsiteY144" fmla="*/ 789524 h 2531351"/>
                <a:gd name="connsiteX145" fmla="*/ 1688477 w 2193768"/>
                <a:gd name="connsiteY145" fmla="*/ 799526 h 2531351"/>
                <a:gd name="connsiteX146" fmla="*/ 1445427 w 2193768"/>
                <a:gd name="connsiteY146" fmla="*/ 1064500 h 2531351"/>
                <a:gd name="connsiteX147" fmla="*/ 1800044 w 2193768"/>
                <a:gd name="connsiteY147" fmla="*/ 985425 h 2531351"/>
                <a:gd name="connsiteX148" fmla="*/ 1813272 w 2193768"/>
                <a:gd name="connsiteY148" fmla="*/ 969250 h 2531351"/>
                <a:gd name="connsiteX149" fmla="*/ 1851587 w 2193768"/>
                <a:gd name="connsiteY149" fmla="*/ 836835 h 2531351"/>
                <a:gd name="connsiteX150" fmla="*/ 1842745 w 2193768"/>
                <a:gd name="connsiteY150" fmla="*/ 824039 h 2531351"/>
                <a:gd name="connsiteX151" fmla="*/ 1714428 w 2193768"/>
                <a:gd name="connsiteY151" fmla="*/ 791978 h 2531351"/>
                <a:gd name="connsiteX152" fmla="*/ 1700212 w 2193768"/>
                <a:gd name="connsiteY152" fmla="*/ 789524 h 2531351"/>
                <a:gd name="connsiteX153" fmla="*/ 2193768 w 2193768"/>
                <a:gd name="connsiteY153" fmla="*/ 632029 h 2531351"/>
                <a:gd name="connsiteX154" fmla="*/ 1839510 w 2193768"/>
                <a:gd name="connsiteY154" fmla="*/ 1227539 h 2531351"/>
                <a:gd name="connsiteX155" fmla="*/ 1823479 w 2193768"/>
                <a:gd name="connsiteY155" fmla="*/ 1161188 h 2531351"/>
                <a:gd name="connsiteX156" fmla="*/ 1774812 w 2193768"/>
                <a:gd name="connsiteY156" fmla="*/ 1114821 h 2531351"/>
                <a:gd name="connsiteX157" fmla="*/ 1345432 w 2193768"/>
                <a:gd name="connsiteY157" fmla="*/ 1159966 h 2531351"/>
                <a:gd name="connsiteX158" fmla="*/ 1199502 w 2193768"/>
                <a:gd name="connsiteY158" fmla="*/ 1210718 h 2531351"/>
                <a:gd name="connsiteX159" fmla="*/ 1187425 w 2193768"/>
                <a:gd name="connsiteY159" fmla="*/ 1209280 h 2531351"/>
                <a:gd name="connsiteX160" fmla="*/ 1367142 w 2193768"/>
                <a:gd name="connsiteY160" fmla="*/ 1045810 h 2531351"/>
                <a:gd name="connsiteX161" fmla="*/ 1571301 w 2193768"/>
                <a:gd name="connsiteY161" fmla="*/ 736049 h 2531351"/>
                <a:gd name="connsiteX162" fmla="*/ 1560015 w 2193768"/>
                <a:gd name="connsiteY162" fmla="*/ 694786 h 2531351"/>
                <a:gd name="connsiteX163" fmla="*/ 1499917 w 2193768"/>
                <a:gd name="connsiteY163" fmla="*/ 640296 h 2531351"/>
                <a:gd name="connsiteX164" fmla="*/ 2193768 w 2193768"/>
                <a:gd name="connsiteY164" fmla="*/ 632029 h 2531351"/>
                <a:gd name="connsiteX165" fmla="*/ 0 w 2193768"/>
                <a:gd name="connsiteY165" fmla="*/ 631957 h 2531351"/>
                <a:gd name="connsiteX166" fmla="*/ 693564 w 2193768"/>
                <a:gd name="connsiteY166" fmla="*/ 640224 h 2531351"/>
                <a:gd name="connsiteX167" fmla="*/ 634329 w 2193768"/>
                <a:gd name="connsiteY167" fmla="*/ 694571 h 2531351"/>
                <a:gd name="connsiteX168" fmla="*/ 621173 w 2193768"/>
                <a:gd name="connsiteY168" fmla="*/ 733246 h 2531351"/>
                <a:gd name="connsiteX169" fmla="*/ 676239 w 2193768"/>
                <a:gd name="connsiteY169" fmla="*/ 851859 h 2531351"/>
                <a:gd name="connsiteX170" fmla="*/ 919359 w 2193768"/>
                <a:gd name="connsiteY170" fmla="*/ 1138400 h 2531351"/>
                <a:gd name="connsiteX171" fmla="*/ 990600 w 2193768"/>
                <a:gd name="connsiteY171" fmla="*/ 1204895 h 2531351"/>
                <a:gd name="connsiteX172" fmla="*/ 989234 w 2193768"/>
                <a:gd name="connsiteY172" fmla="*/ 1206477 h 2531351"/>
                <a:gd name="connsiteX173" fmla="*/ 687310 w 2193768"/>
                <a:gd name="connsiteY173" fmla="*/ 1122513 h 2531351"/>
                <a:gd name="connsiteX174" fmla="*/ 398037 w 2193768"/>
                <a:gd name="connsiteY174" fmla="*/ 1119781 h 2531351"/>
                <a:gd name="connsiteX175" fmla="*/ 374530 w 2193768"/>
                <a:gd name="connsiteY175" fmla="*/ 1143648 h 2531351"/>
                <a:gd name="connsiteX176" fmla="*/ 352964 w 2193768"/>
                <a:gd name="connsiteY176" fmla="*/ 1223154 h 2531351"/>
                <a:gd name="connsiteX177" fmla="*/ 0 w 2193768"/>
                <a:gd name="connsiteY177" fmla="*/ 631957 h 2531351"/>
                <a:gd name="connsiteX178" fmla="*/ 1094260 w 2193768"/>
                <a:gd name="connsiteY178" fmla="*/ 391137 h 2531351"/>
                <a:gd name="connsiteX179" fmla="*/ 995127 w 2193768"/>
                <a:gd name="connsiteY179" fmla="*/ 493575 h 2531351"/>
                <a:gd name="connsiteX180" fmla="*/ 992037 w 2193768"/>
                <a:gd name="connsiteY180" fmla="*/ 523193 h 2531351"/>
                <a:gd name="connsiteX181" fmla="*/ 1093684 w 2193768"/>
                <a:gd name="connsiteY181" fmla="*/ 865374 h 2531351"/>
                <a:gd name="connsiteX182" fmla="*/ 1104036 w 2193768"/>
                <a:gd name="connsiteY182" fmla="*/ 830796 h 2531351"/>
                <a:gd name="connsiteX183" fmla="*/ 1204678 w 2193768"/>
                <a:gd name="connsiteY183" fmla="*/ 517729 h 2531351"/>
                <a:gd name="connsiteX184" fmla="*/ 1201874 w 2193768"/>
                <a:gd name="connsiteY184" fmla="*/ 497098 h 2531351"/>
                <a:gd name="connsiteX185" fmla="*/ 1124452 w 2193768"/>
                <a:gd name="connsiteY185" fmla="*/ 424708 h 2531351"/>
                <a:gd name="connsiteX186" fmla="*/ 1094260 w 2193768"/>
                <a:gd name="connsiteY186" fmla="*/ 391137 h 2531351"/>
                <a:gd name="connsiteX187" fmla="*/ 1095841 w 2193768"/>
                <a:gd name="connsiteY187" fmla="*/ 0 h 2531351"/>
                <a:gd name="connsiteX188" fmla="*/ 1144293 w 2193768"/>
                <a:gd name="connsiteY188" fmla="*/ 98989 h 2531351"/>
                <a:gd name="connsiteX189" fmla="*/ 1316821 w 2193768"/>
                <a:gd name="connsiteY189" fmla="*/ 418382 h 2531351"/>
                <a:gd name="connsiteX190" fmla="*/ 1419619 w 2193768"/>
                <a:gd name="connsiteY190" fmla="*/ 580486 h 2531351"/>
                <a:gd name="connsiteX191" fmla="*/ 1425514 w 2193768"/>
                <a:gd name="connsiteY191" fmla="*/ 597883 h 2531351"/>
                <a:gd name="connsiteX192" fmla="*/ 1424939 w 2193768"/>
                <a:gd name="connsiteY192" fmla="*/ 598674 h 2531351"/>
                <a:gd name="connsiteX193" fmla="*/ 1351183 w 2193768"/>
                <a:gd name="connsiteY193" fmla="*/ 577108 h 2531351"/>
                <a:gd name="connsiteX194" fmla="*/ 1325735 w 2193768"/>
                <a:gd name="connsiteY194" fmla="*/ 582140 h 2531351"/>
                <a:gd name="connsiteX195" fmla="*/ 1244215 w 2193768"/>
                <a:gd name="connsiteY195" fmla="*/ 697159 h 2531351"/>
                <a:gd name="connsiteX196" fmla="*/ 1107630 w 2193768"/>
                <a:gd name="connsiteY196" fmla="*/ 1106914 h 2531351"/>
                <a:gd name="connsiteX197" fmla="*/ 1095122 w 2193768"/>
                <a:gd name="connsiteY197" fmla="*/ 1150620 h 2531351"/>
                <a:gd name="connsiteX198" fmla="*/ 1075784 w 2193768"/>
                <a:gd name="connsiteY198" fmla="*/ 1057168 h 2531351"/>
                <a:gd name="connsiteX199" fmla="*/ 992252 w 2193768"/>
                <a:gd name="connsiteY199" fmla="*/ 782704 h 2531351"/>
                <a:gd name="connsiteX200" fmla="*/ 892617 w 2193768"/>
                <a:gd name="connsiteY200" fmla="*/ 610176 h 2531351"/>
                <a:gd name="connsiteX201" fmla="*/ 877233 w 2193768"/>
                <a:gd name="connsiteY201" fmla="*/ 591773 h 2531351"/>
                <a:gd name="connsiteX202" fmla="*/ 832304 w 2193768"/>
                <a:gd name="connsiteY202" fmla="*/ 581637 h 2531351"/>
                <a:gd name="connsiteX203" fmla="*/ 757973 w 2193768"/>
                <a:gd name="connsiteY203" fmla="*/ 603203 h 2531351"/>
                <a:gd name="connsiteX204" fmla="*/ 1095841 w 2193768"/>
                <a:gd name="connsiteY204" fmla="*/ 0 h 253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</a:cxnLst>
              <a:rect l="l" t="t" r="r" b="b"/>
              <a:pathLst>
                <a:path w="2193768" h="2531351">
                  <a:moveTo>
                    <a:pt x="1098070" y="1666697"/>
                  </a:moveTo>
                  <a:cubicBezTo>
                    <a:pt x="1090090" y="1706594"/>
                    <a:pt x="1080817" y="1744909"/>
                    <a:pt x="1071904" y="1783225"/>
                  </a:cubicBezTo>
                  <a:cubicBezTo>
                    <a:pt x="1053141" y="1860927"/>
                    <a:pt x="1026256" y="1936444"/>
                    <a:pt x="991678" y="2008518"/>
                  </a:cubicBezTo>
                  <a:cubicBezTo>
                    <a:pt x="986286" y="2020020"/>
                    <a:pt x="983914" y="2026274"/>
                    <a:pt x="997285" y="2036626"/>
                  </a:cubicBezTo>
                  <a:cubicBezTo>
                    <a:pt x="1029418" y="2061499"/>
                    <a:pt x="1060545" y="2088600"/>
                    <a:pt x="1082327" y="2123752"/>
                  </a:cubicBezTo>
                  <a:cubicBezTo>
                    <a:pt x="1093182" y="2141221"/>
                    <a:pt x="1101593" y="2140430"/>
                    <a:pt x="1111513" y="2124256"/>
                  </a:cubicBezTo>
                  <a:cubicBezTo>
                    <a:pt x="1132720" y="2089535"/>
                    <a:pt x="1162409" y="2062577"/>
                    <a:pt x="1194255" y="2038639"/>
                  </a:cubicBezTo>
                  <a:cubicBezTo>
                    <a:pt x="1208632" y="2027999"/>
                    <a:pt x="1209063" y="2021817"/>
                    <a:pt x="1202306" y="2006936"/>
                  </a:cubicBezTo>
                  <a:cubicBezTo>
                    <a:pt x="1162625" y="1919522"/>
                    <a:pt x="1127544" y="1830454"/>
                    <a:pt x="1112735" y="1734701"/>
                  </a:cubicBezTo>
                  <a:cubicBezTo>
                    <a:pt x="1108925" y="1711841"/>
                    <a:pt x="1102958" y="1689341"/>
                    <a:pt x="1098070" y="1666697"/>
                  </a:cubicBezTo>
                  <a:close/>
                  <a:moveTo>
                    <a:pt x="747765" y="1464838"/>
                  </a:moveTo>
                  <a:lnTo>
                    <a:pt x="702693" y="1479934"/>
                  </a:lnTo>
                  <a:cubicBezTo>
                    <a:pt x="616429" y="1509120"/>
                    <a:pt x="530165" y="1532987"/>
                    <a:pt x="438724" y="1540607"/>
                  </a:cubicBezTo>
                  <a:cubicBezTo>
                    <a:pt x="421400" y="1542044"/>
                    <a:pt x="399977" y="1537659"/>
                    <a:pt x="386894" y="1547795"/>
                  </a:cubicBezTo>
                  <a:cubicBezTo>
                    <a:pt x="372157" y="1559081"/>
                    <a:pt x="376471" y="1582301"/>
                    <a:pt x="373307" y="1600272"/>
                  </a:cubicBezTo>
                  <a:cubicBezTo>
                    <a:pt x="366909" y="1636216"/>
                    <a:pt x="350232" y="1668709"/>
                    <a:pt x="338370" y="1704796"/>
                  </a:cubicBezTo>
                  <a:cubicBezTo>
                    <a:pt x="386463" y="1706284"/>
                    <a:pt x="433836" y="1717506"/>
                    <a:pt x="477471" y="1737792"/>
                  </a:cubicBezTo>
                  <a:cubicBezTo>
                    <a:pt x="490986" y="1744118"/>
                    <a:pt x="499037" y="1741315"/>
                    <a:pt x="507592" y="1728231"/>
                  </a:cubicBezTo>
                  <a:cubicBezTo>
                    <a:pt x="572290" y="1626799"/>
                    <a:pt x="658339" y="1544848"/>
                    <a:pt x="747837" y="1465197"/>
                  </a:cubicBezTo>
                  <a:close/>
                  <a:moveTo>
                    <a:pt x="1440108" y="1463904"/>
                  </a:moveTo>
                  <a:cubicBezTo>
                    <a:pt x="1534423" y="1545064"/>
                    <a:pt x="1619825" y="1625218"/>
                    <a:pt x="1684523" y="1725284"/>
                  </a:cubicBezTo>
                  <a:cubicBezTo>
                    <a:pt x="1694731" y="1741243"/>
                    <a:pt x="1704580" y="1743831"/>
                    <a:pt x="1720466" y="1736355"/>
                  </a:cubicBezTo>
                  <a:cubicBezTo>
                    <a:pt x="1758351" y="1718584"/>
                    <a:pt x="1799326" y="1708398"/>
                    <a:pt x="1841092" y="1706378"/>
                  </a:cubicBezTo>
                  <a:cubicBezTo>
                    <a:pt x="1850725" y="1705946"/>
                    <a:pt x="1857051" y="1705084"/>
                    <a:pt x="1851228" y="1692504"/>
                  </a:cubicBezTo>
                  <a:cubicBezTo>
                    <a:pt x="1832681" y="1652161"/>
                    <a:pt x="1820605" y="1609187"/>
                    <a:pt x="1815284" y="1565121"/>
                  </a:cubicBezTo>
                  <a:cubicBezTo>
                    <a:pt x="1812984" y="1547724"/>
                    <a:pt x="1804358" y="1545495"/>
                    <a:pt x="1788687" y="1544417"/>
                  </a:cubicBezTo>
                  <a:cubicBezTo>
                    <a:pt x="1723270" y="1540248"/>
                    <a:pt x="1658356" y="1529479"/>
                    <a:pt x="1595095" y="1512283"/>
                  </a:cubicBezTo>
                  <a:cubicBezTo>
                    <a:pt x="1544487" y="1498481"/>
                    <a:pt x="1494885" y="1481372"/>
                    <a:pt x="1440108" y="1463904"/>
                  </a:cubicBezTo>
                  <a:close/>
                  <a:moveTo>
                    <a:pt x="1099508" y="1380155"/>
                  </a:moveTo>
                  <a:cubicBezTo>
                    <a:pt x="1105834" y="1414014"/>
                    <a:pt x="1111225" y="1448160"/>
                    <a:pt x="1118702" y="1481803"/>
                  </a:cubicBezTo>
                  <a:cubicBezTo>
                    <a:pt x="1149829" y="1623061"/>
                    <a:pt x="1191882" y="1760221"/>
                    <a:pt x="1273905" y="1881710"/>
                  </a:cubicBezTo>
                  <a:cubicBezTo>
                    <a:pt x="1289792" y="1905217"/>
                    <a:pt x="1304817" y="1929443"/>
                    <a:pt x="1325951" y="1949212"/>
                  </a:cubicBezTo>
                  <a:cubicBezTo>
                    <a:pt x="1332133" y="1956911"/>
                    <a:pt x="1343132" y="1958816"/>
                    <a:pt x="1351543" y="1953669"/>
                  </a:cubicBezTo>
                  <a:cubicBezTo>
                    <a:pt x="1366208" y="1947299"/>
                    <a:pt x="1381304" y="1941944"/>
                    <a:pt x="1396688" y="1937638"/>
                  </a:cubicBezTo>
                  <a:cubicBezTo>
                    <a:pt x="1403876" y="1935409"/>
                    <a:pt x="1412143" y="1927933"/>
                    <a:pt x="1418901" y="1936128"/>
                  </a:cubicBezTo>
                  <a:cubicBezTo>
                    <a:pt x="1425658" y="1944323"/>
                    <a:pt x="1417895" y="1953381"/>
                    <a:pt x="1413581" y="1960426"/>
                  </a:cubicBezTo>
                  <a:cubicBezTo>
                    <a:pt x="1391224" y="1996707"/>
                    <a:pt x="1368365" y="2032651"/>
                    <a:pt x="1345145" y="2068256"/>
                  </a:cubicBezTo>
                  <a:cubicBezTo>
                    <a:pt x="1296478" y="2142875"/>
                    <a:pt x="1253633" y="2220800"/>
                    <a:pt x="1211651" y="2299300"/>
                  </a:cubicBezTo>
                  <a:cubicBezTo>
                    <a:pt x="1171826" y="2373919"/>
                    <a:pt x="1132576" y="2449040"/>
                    <a:pt x="1098142" y="2531351"/>
                  </a:cubicBezTo>
                  <a:cubicBezTo>
                    <a:pt x="1076576" y="2487356"/>
                    <a:pt x="1055010" y="2447100"/>
                    <a:pt x="1035816" y="2405765"/>
                  </a:cubicBezTo>
                  <a:cubicBezTo>
                    <a:pt x="999873" y="2327192"/>
                    <a:pt x="956741" y="2252214"/>
                    <a:pt x="914471" y="2177093"/>
                  </a:cubicBezTo>
                  <a:cubicBezTo>
                    <a:pt x="870261" y="2098880"/>
                    <a:pt x="821809" y="2023255"/>
                    <a:pt x="772495" y="1948277"/>
                  </a:cubicBezTo>
                  <a:cubicBezTo>
                    <a:pt x="770266" y="1943489"/>
                    <a:pt x="768757" y="1938407"/>
                    <a:pt x="767966" y="1933181"/>
                  </a:cubicBezTo>
                  <a:lnTo>
                    <a:pt x="769188" y="1931959"/>
                  </a:lnTo>
                  <a:cubicBezTo>
                    <a:pt x="794708" y="1932749"/>
                    <a:pt x="817568" y="1943461"/>
                    <a:pt x="840428" y="1952806"/>
                  </a:cubicBezTo>
                  <a:cubicBezTo>
                    <a:pt x="853368" y="1958125"/>
                    <a:pt x="861203" y="1957335"/>
                    <a:pt x="870261" y="1946911"/>
                  </a:cubicBezTo>
                  <a:cubicBezTo>
                    <a:pt x="901603" y="1910572"/>
                    <a:pt x="929137" y="1871085"/>
                    <a:pt x="952428" y="1829089"/>
                  </a:cubicBezTo>
                  <a:cubicBezTo>
                    <a:pt x="1011447" y="1724206"/>
                    <a:pt x="1044946" y="1610265"/>
                    <a:pt x="1073341" y="1494528"/>
                  </a:cubicBezTo>
                  <a:cubicBezTo>
                    <a:pt x="1082543" y="1457074"/>
                    <a:pt x="1087287" y="1418615"/>
                    <a:pt x="1099508" y="1380155"/>
                  </a:cubicBezTo>
                  <a:close/>
                  <a:moveTo>
                    <a:pt x="353466" y="1306974"/>
                  </a:moveTo>
                  <a:cubicBezTo>
                    <a:pt x="363962" y="1328540"/>
                    <a:pt x="367341" y="1351400"/>
                    <a:pt x="371366" y="1374045"/>
                  </a:cubicBezTo>
                  <a:cubicBezTo>
                    <a:pt x="375176" y="1395611"/>
                    <a:pt x="381359" y="1408263"/>
                    <a:pt x="408244" y="1412935"/>
                  </a:cubicBezTo>
                  <a:cubicBezTo>
                    <a:pt x="500834" y="1428967"/>
                    <a:pt x="592203" y="1422784"/>
                    <a:pt x="683930" y="1408335"/>
                  </a:cubicBezTo>
                  <a:cubicBezTo>
                    <a:pt x="780690" y="1393023"/>
                    <a:pt x="873783" y="1364556"/>
                    <a:pt x="965727" y="1331847"/>
                  </a:cubicBezTo>
                  <a:cubicBezTo>
                    <a:pt x="970040" y="1330790"/>
                    <a:pt x="974497" y="1330165"/>
                    <a:pt x="978953" y="1329978"/>
                  </a:cubicBezTo>
                  <a:lnTo>
                    <a:pt x="984489" y="1335442"/>
                  </a:lnTo>
                  <a:cubicBezTo>
                    <a:pt x="929136" y="1383318"/>
                    <a:pt x="875796" y="1433280"/>
                    <a:pt x="825116" y="1486404"/>
                  </a:cubicBezTo>
                  <a:cubicBezTo>
                    <a:pt x="743165" y="1571734"/>
                    <a:pt x="674153" y="1665762"/>
                    <a:pt x="629009" y="1776180"/>
                  </a:cubicBezTo>
                  <a:cubicBezTo>
                    <a:pt x="613121" y="1815286"/>
                    <a:pt x="613265" y="1814927"/>
                    <a:pt x="643817" y="1843034"/>
                  </a:cubicBezTo>
                  <a:cubicBezTo>
                    <a:pt x="658913" y="1856908"/>
                    <a:pt x="671565" y="1873442"/>
                    <a:pt x="686949" y="1890408"/>
                  </a:cubicBezTo>
                  <a:cubicBezTo>
                    <a:pt x="462591" y="1869489"/>
                    <a:pt x="236722" y="1880272"/>
                    <a:pt x="11213" y="1895296"/>
                  </a:cubicBezTo>
                  <a:lnTo>
                    <a:pt x="9920" y="1893714"/>
                  </a:lnTo>
                  <a:cubicBezTo>
                    <a:pt x="19768" y="1859353"/>
                    <a:pt x="45863" y="1835270"/>
                    <a:pt x="64913" y="1806660"/>
                  </a:cubicBezTo>
                  <a:cubicBezTo>
                    <a:pt x="142839" y="1688766"/>
                    <a:pt x="215875" y="1568211"/>
                    <a:pt x="282874" y="1443559"/>
                  </a:cubicBezTo>
                  <a:cubicBezTo>
                    <a:pt x="306884" y="1398846"/>
                    <a:pt x="329169" y="1353413"/>
                    <a:pt x="353466" y="1306974"/>
                  </a:cubicBezTo>
                  <a:close/>
                  <a:moveTo>
                    <a:pt x="1840877" y="1306615"/>
                  </a:moveTo>
                  <a:cubicBezTo>
                    <a:pt x="1942165" y="1512643"/>
                    <a:pt x="2059987" y="1710138"/>
                    <a:pt x="2193122" y="1897166"/>
                  </a:cubicBezTo>
                  <a:cubicBezTo>
                    <a:pt x="1959993" y="1878547"/>
                    <a:pt x="1733046" y="1869777"/>
                    <a:pt x="1502649" y="1885592"/>
                  </a:cubicBezTo>
                  <a:cubicBezTo>
                    <a:pt x="1521699" y="1866642"/>
                    <a:pt x="1541756" y="1848764"/>
                    <a:pt x="1562746" y="1832036"/>
                  </a:cubicBezTo>
                  <a:cubicBezTo>
                    <a:pt x="1577123" y="1821684"/>
                    <a:pt x="1577627" y="1811476"/>
                    <a:pt x="1572810" y="1797818"/>
                  </a:cubicBezTo>
                  <a:cubicBezTo>
                    <a:pt x="1544056" y="1715292"/>
                    <a:pt x="1497977" y="1642614"/>
                    <a:pt x="1445499" y="1573747"/>
                  </a:cubicBezTo>
                  <a:cubicBezTo>
                    <a:pt x="1395969" y="1509049"/>
                    <a:pt x="1336303" y="1453265"/>
                    <a:pt x="1278434" y="1396187"/>
                  </a:cubicBezTo>
                  <a:cubicBezTo>
                    <a:pt x="1261397" y="1379365"/>
                    <a:pt x="1241628" y="1365491"/>
                    <a:pt x="1223297" y="1350035"/>
                  </a:cubicBezTo>
                  <a:cubicBezTo>
                    <a:pt x="1215246" y="1343206"/>
                    <a:pt x="1205541" y="1337455"/>
                    <a:pt x="1203528" y="1325738"/>
                  </a:cubicBezTo>
                  <a:lnTo>
                    <a:pt x="1204894" y="1324156"/>
                  </a:lnTo>
                  <a:cubicBezTo>
                    <a:pt x="1303379" y="1357080"/>
                    <a:pt x="1401720" y="1390436"/>
                    <a:pt x="1504662" y="1407473"/>
                  </a:cubicBezTo>
                  <a:cubicBezTo>
                    <a:pt x="1602860" y="1423647"/>
                    <a:pt x="1700985" y="1429039"/>
                    <a:pt x="1799398" y="1410133"/>
                  </a:cubicBezTo>
                  <a:cubicBezTo>
                    <a:pt x="1809246" y="1408954"/>
                    <a:pt x="1817154" y="1401398"/>
                    <a:pt x="1818808" y="1391586"/>
                  </a:cubicBezTo>
                  <a:cubicBezTo>
                    <a:pt x="1825996" y="1365347"/>
                    <a:pt x="1825996" y="1337167"/>
                    <a:pt x="1840877" y="1306615"/>
                  </a:cubicBezTo>
                  <a:close/>
                  <a:moveTo>
                    <a:pt x="902825" y="934097"/>
                  </a:moveTo>
                  <a:cubicBezTo>
                    <a:pt x="949696" y="946678"/>
                    <a:pt x="985998" y="974498"/>
                    <a:pt x="1028267" y="988732"/>
                  </a:cubicBezTo>
                  <a:cubicBezTo>
                    <a:pt x="1036319" y="991463"/>
                    <a:pt x="1036894" y="998220"/>
                    <a:pt x="1039050" y="1005409"/>
                  </a:cubicBezTo>
                  <a:cubicBezTo>
                    <a:pt x="1060472" y="1078583"/>
                    <a:pt x="1078157" y="1152791"/>
                    <a:pt x="1092103" y="1227755"/>
                  </a:cubicBezTo>
                  <a:cubicBezTo>
                    <a:pt x="1093109" y="1233147"/>
                    <a:pt x="1093109" y="1238610"/>
                    <a:pt x="1100873" y="1239976"/>
                  </a:cubicBezTo>
                  <a:cubicBezTo>
                    <a:pt x="1112950" y="1166795"/>
                    <a:pt x="1127471" y="1094046"/>
                    <a:pt x="1145587" y="1022087"/>
                  </a:cubicBezTo>
                  <a:cubicBezTo>
                    <a:pt x="1151481" y="998580"/>
                    <a:pt x="1161618" y="982334"/>
                    <a:pt x="1185412" y="973707"/>
                  </a:cubicBezTo>
                  <a:cubicBezTo>
                    <a:pt x="1215461" y="962780"/>
                    <a:pt x="1244575" y="949409"/>
                    <a:pt x="1273977" y="936685"/>
                  </a:cubicBezTo>
                  <a:cubicBezTo>
                    <a:pt x="1286197" y="931438"/>
                    <a:pt x="1289576" y="933810"/>
                    <a:pt x="1291733" y="948043"/>
                  </a:cubicBezTo>
                  <a:cubicBezTo>
                    <a:pt x="1296836" y="981471"/>
                    <a:pt x="1293818" y="1015473"/>
                    <a:pt x="1301293" y="1048685"/>
                  </a:cubicBezTo>
                  <a:cubicBezTo>
                    <a:pt x="1306757" y="1066369"/>
                    <a:pt x="1300359" y="1085584"/>
                    <a:pt x="1285335" y="1096418"/>
                  </a:cubicBezTo>
                  <a:cubicBezTo>
                    <a:pt x="1244072" y="1127760"/>
                    <a:pt x="1209853" y="1166867"/>
                    <a:pt x="1173263" y="1203242"/>
                  </a:cubicBezTo>
                  <a:cubicBezTo>
                    <a:pt x="1158382" y="1217619"/>
                    <a:pt x="1135739" y="1224808"/>
                    <a:pt x="1128765" y="1247812"/>
                  </a:cubicBezTo>
                  <a:lnTo>
                    <a:pt x="1122439" y="1250543"/>
                  </a:lnTo>
                  <a:cubicBezTo>
                    <a:pt x="1123086" y="1251492"/>
                    <a:pt x="1123805" y="1252383"/>
                    <a:pt x="1124596" y="1253203"/>
                  </a:cubicBezTo>
                  <a:cubicBezTo>
                    <a:pt x="1126033" y="1252197"/>
                    <a:pt x="1127830" y="1250831"/>
                    <a:pt x="1129628" y="1249537"/>
                  </a:cubicBezTo>
                  <a:cubicBezTo>
                    <a:pt x="1174342" y="1235159"/>
                    <a:pt x="1218911" y="1219775"/>
                    <a:pt x="1263840" y="1205758"/>
                  </a:cubicBezTo>
                  <a:cubicBezTo>
                    <a:pt x="1293458" y="1196484"/>
                    <a:pt x="1323435" y="1188505"/>
                    <a:pt x="1353483" y="1180526"/>
                  </a:cubicBezTo>
                  <a:cubicBezTo>
                    <a:pt x="1362038" y="1177420"/>
                    <a:pt x="1371599" y="1178793"/>
                    <a:pt x="1378931" y="1184192"/>
                  </a:cubicBezTo>
                  <a:cubicBezTo>
                    <a:pt x="1413149" y="1210646"/>
                    <a:pt x="1447656" y="1236597"/>
                    <a:pt x="1483814" y="1264130"/>
                  </a:cubicBezTo>
                  <a:cubicBezTo>
                    <a:pt x="1447870" y="1289003"/>
                    <a:pt x="1413149" y="1312150"/>
                    <a:pt x="1379578" y="1336735"/>
                  </a:cubicBezTo>
                  <a:cubicBezTo>
                    <a:pt x="1369011" y="1344873"/>
                    <a:pt x="1355065" y="1347166"/>
                    <a:pt x="1342413" y="1342846"/>
                  </a:cubicBezTo>
                  <a:cubicBezTo>
                    <a:pt x="1266716" y="1324227"/>
                    <a:pt x="1192672" y="1299714"/>
                    <a:pt x="1116257" y="1279513"/>
                  </a:cubicBezTo>
                  <a:cubicBezTo>
                    <a:pt x="1133797" y="1293891"/>
                    <a:pt x="1151697" y="1308268"/>
                    <a:pt x="1168806" y="1323724"/>
                  </a:cubicBezTo>
                  <a:cubicBezTo>
                    <a:pt x="1207122" y="1358014"/>
                    <a:pt x="1244718" y="1393095"/>
                    <a:pt x="1283250" y="1427097"/>
                  </a:cubicBezTo>
                  <a:cubicBezTo>
                    <a:pt x="1303234" y="1444782"/>
                    <a:pt x="1310927" y="1464406"/>
                    <a:pt x="1304816" y="1491364"/>
                  </a:cubicBezTo>
                  <a:cubicBezTo>
                    <a:pt x="1300144" y="1513958"/>
                    <a:pt x="1297412" y="1536897"/>
                    <a:pt x="1296621" y="1559944"/>
                  </a:cubicBezTo>
                  <a:cubicBezTo>
                    <a:pt x="1296190" y="1572330"/>
                    <a:pt x="1293458" y="1584529"/>
                    <a:pt x="1288498" y="1595887"/>
                  </a:cubicBezTo>
                  <a:cubicBezTo>
                    <a:pt x="1246013" y="1581510"/>
                    <a:pt x="1208488" y="1558937"/>
                    <a:pt x="1169094" y="1540247"/>
                  </a:cubicBezTo>
                  <a:cubicBezTo>
                    <a:pt x="1156945" y="1534424"/>
                    <a:pt x="1153710" y="1524144"/>
                    <a:pt x="1150907" y="1512571"/>
                  </a:cubicBezTo>
                  <a:cubicBezTo>
                    <a:pt x="1133797" y="1440684"/>
                    <a:pt x="1113597" y="1370163"/>
                    <a:pt x="1101807" y="1297342"/>
                  </a:cubicBezTo>
                  <a:cubicBezTo>
                    <a:pt x="1100010" y="1291885"/>
                    <a:pt x="1097638" y="1286652"/>
                    <a:pt x="1094619" y="1281742"/>
                  </a:cubicBezTo>
                  <a:cubicBezTo>
                    <a:pt x="1082038" y="1360817"/>
                    <a:pt x="1068165" y="1434789"/>
                    <a:pt x="1049546" y="1508042"/>
                  </a:cubicBezTo>
                  <a:cubicBezTo>
                    <a:pt x="1043579" y="1531477"/>
                    <a:pt x="1033587" y="1547867"/>
                    <a:pt x="1009793" y="1556493"/>
                  </a:cubicBezTo>
                  <a:cubicBezTo>
                    <a:pt x="979816" y="1567420"/>
                    <a:pt x="950630" y="1580863"/>
                    <a:pt x="921228" y="1593515"/>
                  </a:cubicBezTo>
                  <a:cubicBezTo>
                    <a:pt x="909367" y="1598547"/>
                    <a:pt x="905413" y="1596894"/>
                    <a:pt x="903328" y="1582373"/>
                  </a:cubicBezTo>
                  <a:cubicBezTo>
                    <a:pt x="898440" y="1548873"/>
                    <a:pt x="901172" y="1514871"/>
                    <a:pt x="893767" y="1481731"/>
                  </a:cubicBezTo>
                  <a:cubicBezTo>
                    <a:pt x="889023" y="1464040"/>
                    <a:pt x="895205" y="1445241"/>
                    <a:pt x="909510" y="1433783"/>
                  </a:cubicBezTo>
                  <a:cubicBezTo>
                    <a:pt x="957963" y="1390651"/>
                    <a:pt x="1005192" y="1346009"/>
                    <a:pt x="1052709" y="1301727"/>
                  </a:cubicBezTo>
                  <a:cubicBezTo>
                    <a:pt x="1058460" y="1296407"/>
                    <a:pt x="1065649" y="1291662"/>
                    <a:pt x="1066296" y="1282533"/>
                  </a:cubicBezTo>
                  <a:lnTo>
                    <a:pt x="1072622" y="1279801"/>
                  </a:lnTo>
                  <a:cubicBezTo>
                    <a:pt x="1071975" y="1278852"/>
                    <a:pt x="1071255" y="1277961"/>
                    <a:pt x="1070465" y="1277141"/>
                  </a:cubicBezTo>
                  <a:cubicBezTo>
                    <a:pt x="1068596" y="1278291"/>
                    <a:pt x="1066799" y="1279657"/>
                    <a:pt x="1065001" y="1280951"/>
                  </a:cubicBezTo>
                  <a:cubicBezTo>
                    <a:pt x="1032868" y="1285265"/>
                    <a:pt x="1004832" y="1302158"/>
                    <a:pt x="974065" y="1310856"/>
                  </a:cubicBezTo>
                  <a:cubicBezTo>
                    <a:pt x="930933" y="1323221"/>
                    <a:pt x="887153" y="1336232"/>
                    <a:pt x="843734" y="1349028"/>
                  </a:cubicBezTo>
                  <a:cubicBezTo>
                    <a:pt x="834605" y="1353018"/>
                    <a:pt x="824038" y="1351983"/>
                    <a:pt x="815842" y="1346297"/>
                  </a:cubicBezTo>
                  <a:cubicBezTo>
                    <a:pt x="781480" y="1319986"/>
                    <a:pt x="747046" y="1293891"/>
                    <a:pt x="710528" y="1266071"/>
                  </a:cubicBezTo>
                  <a:cubicBezTo>
                    <a:pt x="749275" y="1239185"/>
                    <a:pt x="786297" y="1213234"/>
                    <a:pt x="823534" y="1187714"/>
                  </a:cubicBezTo>
                  <a:cubicBezTo>
                    <a:pt x="831513" y="1182251"/>
                    <a:pt x="840427" y="1184335"/>
                    <a:pt x="849341" y="1186708"/>
                  </a:cubicBezTo>
                  <a:cubicBezTo>
                    <a:pt x="923169" y="1206189"/>
                    <a:pt x="996637" y="1226605"/>
                    <a:pt x="1068309" y="1253131"/>
                  </a:cubicBezTo>
                  <a:cubicBezTo>
                    <a:pt x="1073269" y="1253692"/>
                    <a:pt x="1078301" y="1253692"/>
                    <a:pt x="1083261" y="1253131"/>
                  </a:cubicBezTo>
                  <a:cubicBezTo>
                    <a:pt x="1031143" y="1215319"/>
                    <a:pt x="988371" y="1174056"/>
                    <a:pt x="944735" y="1133799"/>
                  </a:cubicBezTo>
                  <a:cubicBezTo>
                    <a:pt x="930358" y="1120788"/>
                    <a:pt x="915980" y="1107992"/>
                    <a:pt x="902321" y="1094118"/>
                  </a:cubicBezTo>
                  <a:cubicBezTo>
                    <a:pt x="893983" y="1085491"/>
                    <a:pt x="886795" y="1075786"/>
                    <a:pt x="887944" y="1063494"/>
                  </a:cubicBezTo>
                  <a:cubicBezTo>
                    <a:pt x="892401" y="1020362"/>
                    <a:pt x="897793" y="977230"/>
                    <a:pt x="902825" y="934097"/>
                  </a:cubicBezTo>
                  <a:close/>
                  <a:moveTo>
                    <a:pt x="493799" y="790890"/>
                  </a:moveTo>
                  <a:cubicBezTo>
                    <a:pt x="488057" y="789299"/>
                    <a:pt x="481641" y="790647"/>
                    <a:pt x="473805" y="794349"/>
                  </a:cubicBezTo>
                  <a:cubicBezTo>
                    <a:pt x="435850" y="811955"/>
                    <a:pt x="394874" y="822134"/>
                    <a:pt x="353108" y="824327"/>
                  </a:cubicBezTo>
                  <a:cubicBezTo>
                    <a:pt x="345919" y="824686"/>
                    <a:pt x="336646" y="823823"/>
                    <a:pt x="342397" y="835756"/>
                  </a:cubicBezTo>
                  <a:cubicBezTo>
                    <a:pt x="363531" y="879392"/>
                    <a:pt x="373595" y="926190"/>
                    <a:pt x="381647" y="973420"/>
                  </a:cubicBezTo>
                  <a:cubicBezTo>
                    <a:pt x="383947" y="986863"/>
                    <a:pt x="392286" y="985209"/>
                    <a:pt x="401128" y="985640"/>
                  </a:cubicBezTo>
                  <a:cubicBezTo>
                    <a:pt x="465826" y="988372"/>
                    <a:pt x="529374" y="1001887"/>
                    <a:pt x="592490" y="1015689"/>
                  </a:cubicBezTo>
                  <a:cubicBezTo>
                    <a:pt x="645759" y="1027478"/>
                    <a:pt x="696510" y="1048613"/>
                    <a:pt x="755314" y="1067951"/>
                  </a:cubicBezTo>
                  <a:cubicBezTo>
                    <a:pt x="659704" y="985209"/>
                    <a:pt x="573728" y="905271"/>
                    <a:pt x="509749" y="805061"/>
                  </a:cubicBezTo>
                  <a:cubicBezTo>
                    <a:pt x="504609" y="797010"/>
                    <a:pt x="499541" y="792481"/>
                    <a:pt x="493799" y="790890"/>
                  </a:cubicBezTo>
                  <a:close/>
                  <a:moveTo>
                    <a:pt x="1700212" y="789524"/>
                  </a:moveTo>
                  <a:cubicBezTo>
                    <a:pt x="1696061" y="790522"/>
                    <a:pt x="1692323" y="793595"/>
                    <a:pt x="1688477" y="799526"/>
                  </a:cubicBezTo>
                  <a:cubicBezTo>
                    <a:pt x="1622700" y="901748"/>
                    <a:pt x="1536004" y="984706"/>
                    <a:pt x="1445427" y="1064500"/>
                  </a:cubicBezTo>
                  <a:cubicBezTo>
                    <a:pt x="1560446" y="1021368"/>
                    <a:pt x="1677765" y="992254"/>
                    <a:pt x="1800044" y="985425"/>
                  </a:cubicBezTo>
                  <a:cubicBezTo>
                    <a:pt x="1811690" y="984778"/>
                    <a:pt x="1811690" y="977373"/>
                    <a:pt x="1813272" y="969250"/>
                  </a:cubicBezTo>
                  <a:cubicBezTo>
                    <a:pt x="1821826" y="923890"/>
                    <a:pt x="1831244" y="878745"/>
                    <a:pt x="1851587" y="836835"/>
                  </a:cubicBezTo>
                  <a:cubicBezTo>
                    <a:pt x="1856619" y="826483"/>
                    <a:pt x="1851587" y="824327"/>
                    <a:pt x="1842745" y="824039"/>
                  </a:cubicBezTo>
                  <a:cubicBezTo>
                    <a:pt x="1797672" y="822745"/>
                    <a:pt x="1755403" y="809661"/>
                    <a:pt x="1714428" y="791978"/>
                  </a:cubicBezTo>
                  <a:cubicBezTo>
                    <a:pt x="1708929" y="789606"/>
                    <a:pt x="1704364" y="788527"/>
                    <a:pt x="1700212" y="789524"/>
                  </a:cubicBezTo>
                  <a:close/>
                  <a:moveTo>
                    <a:pt x="2193768" y="632029"/>
                  </a:moveTo>
                  <a:cubicBezTo>
                    <a:pt x="2059556" y="820487"/>
                    <a:pt x="1941086" y="1019657"/>
                    <a:pt x="1839510" y="1227539"/>
                  </a:cubicBezTo>
                  <a:cubicBezTo>
                    <a:pt x="1832825" y="1200151"/>
                    <a:pt x="1827074" y="1180813"/>
                    <a:pt x="1823479" y="1161188"/>
                  </a:cubicBezTo>
                  <a:cubicBezTo>
                    <a:pt x="1816722" y="1124454"/>
                    <a:pt x="1811906" y="1119422"/>
                    <a:pt x="1774812" y="1114821"/>
                  </a:cubicBezTo>
                  <a:cubicBezTo>
                    <a:pt x="1628163" y="1096562"/>
                    <a:pt x="1485899" y="1119709"/>
                    <a:pt x="1345432" y="1159966"/>
                  </a:cubicBezTo>
                  <a:cubicBezTo>
                    <a:pt x="1295974" y="1174422"/>
                    <a:pt x="1247235" y="1191366"/>
                    <a:pt x="1199502" y="1210718"/>
                  </a:cubicBezTo>
                  <a:cubicBezTo>
                    <a:pt x="1197417" y="1211509"/>
                    <a:pt x="1194470" y="1210215"/>
                    <a:pt x="1187425" y="1209280"/>
                  </a:cubicBezTo>
                  <a:cubicBezTo>
                    <a:pt x="1255502" y="1160325"/>
                    <a:pt x="1311861" y="1103463"/>
                    <a:pt x="1367142" y="1045810"/>
                  </a:cubicBezTo>
                  <a:cubicBezTo>
                    <a:pt x="1454269" y="955304"/>
                    <a:pt x="1527953" y="855669"/>
                    <a:pt x="1571301" y="736049"/>
                  </a:cubicBezTo>
                  <a:cubicBezTo>
                    <a:pt x="1577771" y="718222"/>
                    <a:pt x="1576045" y="706791"/>
                    <a:pt x="1560015" y="694786"/>
                  </a:cubicBezTo>
                  <a:cubicBezTo>
                    <a:pt x="1540246" y="679978"/>
                    <a:pt x="1523137" y="661647"/>
                    <a:pt x="1499917" y="640296"/>
                  </a:cubicBezTo>
                  <a:cubicBezTo>
                    <a:pt x="1733909" y="659202"/>
                    <a:pt x="1962149" y="653883"/>
                    <a:pt x="2193768" y="632029"/>
                  </a:cubicBezTo>
                  <a:close/>
                  <a:moveTo>
                    <a:pt x="0" y="631957"/>
                  </a:moveTo>
                  <a:cubicBezTo>
                    <a:pt x="231475" y="653523"/>
                    <a:pt x="459356" y="659058"/>
                    <a:pt x="693564" y="640224"/>
                  </a:cubicBezTo>
                  <a:cubicBezTo>
                    <a:pt x="671279" y="661000"/>
                    <a:pt x="654170" y="679618"/>
                    <a:pt x="634329" y="694571"/>
                  </a:cubicBezTo>
                  <a:cubicBezTo>
                    <a:pt x="619952" y="705641"/>
                    <a:pt x="615423" y="716137"/>
                    <a:pt x="621173" y="733246"/>
                  </a:cubicBezTo>
                  <a:cubicBezTo>
                    <a:pt x="635551" y="774523"/>
                    <a:pt x="653954" y="814262"/>
                    <a:pt x="676239" y="851859"/>
                  </a:cubicBezTo>
                  <a:cubicBezTo>
                    <a:pt x="740937" y="961343"/>
                    <a:pt x="828423" y="1051273"/>
                    <a:pt x="919359" y="1138400"/>
                  </a:cubicBezTo>
                  <a:cubicBezTo>
                    <a:pt x="942795" y="1160900"/>
                    <a:pt x="973347" y="1175709"/>
                    <a:pt x="990600" y="1204895"/>
                  </a:cubicBezTo>
                  <a:lnTo>
                    <a:pt x="989234" y="1206477"/>
                  </a:lnTo>
                  <a:cubicBezTo>
                    <a:pt x="890174" y="1172690"/>
                    <a:pt x="791042" y="1138975"/>
                    <a:pt x="687310" y="1122513"/>
                  </a:cubicBezTo>
                  <a:cubicBezTo>
                    <a:pt x="591125" y="1107201"/>
                    <a:pt x="494653" y="1100947"/>
                    <a:pt x="398037" y="1119781"/>
                  </a:cubicBezTo>
                  <a:cubicBezTo>
                    <a:pt x="383660" y="1122585"/>
                    <a:pt x="377837" y="1129054"/>
                    <a:pt x="374530" y="1143648"/>
                  </a:cubicBezTo>
                  <a:cubicBezTo>
                    <a:pt x="368779" y="1169023"/>
                    <a:pt x="366335" y="1195694"/>
                    <a:pt x="352964" y="1223154"/>
                  </a:cubicBezTo>
                  <a:cubicBezTo>
                    <a:pt x="251388" y="1016940"/>
                    <a:pt x="133349" y="819237"/>
                    <a:pt x="0" y="631957"/>
                  </a:cubicBezTo>
                  <a:close/>
                  <a:moveTo>
                    <a:pt x="1094260" y="391137"/>
                  </a:moveTo>
                  <a:cubicBezTo>
                    <a:pt x="1067014" y="430818"/>
                    <a:pt x="1035744" y="466761"/>
                    <a:pt x="995127" y="493575"/>
                  </a:cubicBezTo>
                  <a:cubicBezTo>
                    <a:pt x="981613" y="502417"/>
                    <a:pt x="986788" y="511906"/>
                    <a:pt x="992037" y="523193"/>
                  </a:cubicBezTo>
                  <a:cubicBezTo>
                    <a:pt x="1042501" y="631526"/>
                    <a:pt x="1078876" y="744173"/>
                    <a:pt x="1093684" y="865374"/>
                  </a:cubicBezTo>
                  <a:cubicBezTo>
                    <a:pt x="1108061" y="854519"/>
                    <a:pt x="1102167" y="841364"/>
                    <a:pt x="1104036" y="830796"/>
                  </a:cubicBezTo>
                  <a:cubicBezTo>
                    <a:pt x="1123086" y="722326"/>
                    <a:pt x="1156945" y="616990"/>
                    <a:pt x="1204678" y="517729"/>
                  </a:cubicBezTo>
                  <a:cubicBezTo>
                    <a:pt x="1208488" y="509822"/>
                    <a:pt x="1210932" y="503783"/>
                    <a:pt x="1201874" y="497098"/>
                  </a:cubicBezTo>
                  <a:cubicBezTo>
                    <a:pt x="1173263" y="476157"/>
                    <a:pt x="1147240" y="451852"/>
                    <a:pt x="1124452" y="424708"/>
                  </a:cubicBezTo>
                  <a:cubicBezTo>
                    <a:pt x="1114963" y="413350"/>
                    <a:pt x="1110074" y="397606"/>
                    <a:pt x="1094260" y="391137"/>
                  </a:cubicBezTo>
                  <a:close/>
                  <a:moveTo>
                    <a:pt x="1095841" y="0"/>
                  </a:moveTo>
                  <a:cubicBezTo>
                    <a:pt x="1112950" y="34866"/>
                    <a:pt x="1129268" y="66640"/>
                    <a:pt x="1144293" y="98989"/>
                  </a:cubicBezTo>
                  <a:cubicBezTo>
                    <a:pt x="1196123" y="208429"/>
                    <a:pt x="1253704" y="315044"/>
                    <a:pt x="1316821" y="418382"/>
                  </a:cubicBezTo>
                  <a:cubicBezTo>
                    <a:pt x="1349889" y="473159"/>
                    <a:pt x="1385041" y="526643"/>
                    <a:pt x="1419619" y="580486"/>
                  </a:cubicBezTo>
                  <a:cubicBezTo>
                    <a:pt x="1423142" y="585648"/>
                    <a:pt x="1425155" y="591658"/>
                    <a:pt x="1425514" y="597883"/>
                  </a:cubicBezTo>
                  <a:lnTo>
                    <a:pt x="1424939" y="598674"/>
                  </a:lnTo>
                  <a:cubicBezTo>
                    <a:pt x="1398556" y="597523"/>
                    <a:pt x="1374618" y="586525"/>
                    <a:pt x="1351183" y="577108"/>
                  </a:cubicBezTo>
                  <a:cubicBezTo>
                    <a:pt x="1342628" y="572241"/>
                    <a:pt x="1331774" y="574383"/>
                    <a:pt x="1325735" y="582140"/>
                  </a:cubicBezTo>
                  <a:cubicBezTo>
                    <a:pt x="1291589" y="615639"/>
                    <a:pt x="1267435" y="656183"/>
                    <a:pt x="1244215" y="697159"/>
                  </a:cubicBezTo>
                  <a:cubicBezTo>
                    <a:pt x="1171897" y="824758"/>
                    <a:pt x="1133438" y="963787"/>
                    <a:pt x="1107630" y="1106914"/>
                  </a:cubicBezTo>
                  <a:cubicBezTo>
                    <a:pt x="1105545" y="1122003"/>
                    <a:pt x="1101376" y="1136725"/>
                    <a:pt x="1095122" y="1150620"/>
                  </a:cubicBezTo>
                  <a:cubicBezTo>
                    <a:pt x="1088580" y="1119422"/>
                    <a:pt x="1081176" y="1088367"/>
                    <a:pt x="1075784" y="1057168"/>
                  </a:cubicBezTo>
                  <a:cubicBezTo>
                    <a:pt x="1058388" y="962816"/>
                    <a:pt x="1030352" y="870737"/>
                    <a:pt x="992252" y="782704"/>
                  </a:cubicBezTo>
                  <a:cubicBezTo>
                    <a:pt x="966373" y="721262"/>
                    <a:pt x="932873" y="663300"/>
                    <a:pt x="892617" y="610176"/>
                  </a:cubicBezTo>
                  <a:cubicBezTo>
                    <a:pt x="887801" y="603778"/>
                    <a:pt x="882050" y="598099"/>
                    <a:pt x="877233" y="591773"/>
                  </a:cubicBezTo>
                  <a:cubicBezTo>
                    <a:pt x="865013" y="575526"/>
                    <a:pt x="852863" y="571285"/>
                    <a:pt x="832304" y="581637"/>
                  </a:cubicBezTo>
                  <a:cubicBezTo>
                    <a:pt x="808940" y="592973"/>
                    <a:pt x="783780" y="600263"/>
                    <a:pt x="757973" y="603203"/>
                  </a:cubicBezTo>
                  <a:cubicBezTo>
                    <a:pt x="889094" y="411768"/>
                    <a:pt x="998578" y="211635"/>
                    <a:pt x="1095841" y="0"/>
                  </a:cubicBezTo>
                  <a:close/>
                </a:path>
              </a:pathLst>
            </a:custGeom>
            <a:solidFill>
              <a:srgbClr val="98C8E8"/>
            </a:solidFill>
            <a:ln w="7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1432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卡通人物&#10;&#10;低可信度描述已自动生成">
            <a:extLst>
              <a:ext uri="{FF2B5EF4-FFF2-40B4-BE49-F238E27FC236}">
                <a16:creationId xmlns:a16="http://schemas.microsoft.com/office/drawing/2014/main" id="{7E505A90-3901-0D74-4065-E8AB21F6F8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74"/>
          <a:stretch>
            <a:fillRect/>
          </a:stretch>
        </p:blipFill>
        <p:spPr>
          <a:xfrm>
            <a:off x="684028" y="216119"/>
            <a:ext cx="3600000" cy="5832033"/>
          </a:xfrm>
          <a:custGeom>
            <a:avLst/>
            <a:gdLst>
              <a:gd name="connsiteX0" fmla="*/ 0 w 3600000"/>
              <a:gd name="connsiteY0" fmla="*/ 0 h 5832033"/>
              <a:gd name="connsiteX1" fmla="*/ 3517160 w 3600000"/>
              <a:gd name="connsiteY1" fmla="*/ 0 h 5832033"/>
              <a:gd name="connsiteX2" fmla="*/ 3593509 w 3600000"/>
              <a:gd name="connsiteY2" fmla="*/ 50607 h 5832033"/>
              <a:gd name="connsiteX3" fmla="*/ 3600000 w 3600000"/>
              <a:gd name="connsiteY3" fmla="*/ 82761 h 5832033"/>
              <a:gd name="connsiteX4" fmla="*/ 3600000 w 3600000"/>
              <a:gd name="connsiteY4" fmla="*/ 5749272 h 5832033"/>
              <a:gd name="connsiteX5" fmla="*/ 3593509 w 3600000"/>
              <a:gd name="connsiteY5" fmla="*/ 5781426 h 5832033"/>
              <a:gd name="connsiteX6" fmla="*/ 3517160 w 3600000"/>
              <a:gd name="connsiteY6" fmla="*/ 5832033 h 5832033"/>
              <a:gd name="connsiteX7" fmla="*/ 0 w 3600000"/>
              <a:gd name="connsiteY7" fmla="*/ 5832033 h 583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5832033">
                <a:moveTo>
                  <a:pt x="0" y="0"/>
                </a:moveTo>
                <a:lnTo>
                  <a:pt x="3517160" y="0"/>
                </a:lnTo>
                <a:cubicBezTo>
                  <a:pt x="3551482" y="0"/>
                  <a:pt x="3580930" y="20868"/>
                  <a:pt x="3593509" y="50607"/>
                </a:cubicBezTo>
                <a:lnTo>
                  <a:pt x="3600000" y="82761"/>
                </a:lnTo>
                <a:lnTo>
                  <a:pt x="3600000" y="5749272"/>
                </a:lnTo>
                <a:lnTo>
                  <a:pt x="3593509" y="5781426"/>
                </a:lnTo>
                <a:cubicBezTo>
                  <a:pt x="3580930" y="5811166"/>
                  <a:pt x="3551482" y="5832033"/>
                  <a:pt x="3517160" y="5832033"/>
                </a:cubicBezTo>
                <a:lnTo>
                  <a:pt x="0" y="5832033"/>
                </a:lnTo>
                <a:close/>
              </a:path>
            </a:pathLst>
          </a:custGeom>
        </p:spPr>
      </p:pic>
      <p:sp>
        <p:nvSpPr>
          <p:cNvPr id="29" name="4级件：技能描述框(字)">
            <a:extLst>
              <a:ext uri="{FF2B5EF4-FFF2-40B4-BE49-F238E27FC236}">
                <a16:creationId xmlns:a16="http://schemas.microsoft.com/office/drawing/2014/main" id="{DFA23B1D-4123-F290-6624-BF3969F10C22}"/>
              </a:ext>
            </a:extLst>
          </p:cNvPr>
          <p:cNvSpPr txBox="1"/>
          <p:nvPr/>
        </p:nvSpPr>
        <p:spPr>
          <a:xfrm>
            <a:off x="684003" y="4121504"/>
            <a:ext cx="3600022" cy="1746632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700" dirty="0">
                <a:ln w="6350">
                  <a:solidFill>
                    <a:srgbClr val="98C8E8"/>
                  </a:solidFill>
                </a:ln>
                <a:solidFill>
                  <a:srgbClr val="C8E6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冰潮</a:t>
            </a:r>
            <a:endParaRPr lang="en-US" altLang="zh-CN" sz="1700" dirty="0">
              <a:ln w="6350">
                <a:solidFill>
                  <a:srgbClr val="98C8E8"/>
                </a:solidFill>
              </a:ln>
              <a:solidFill>
                <a:srgbClr val="C8E6F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准备阶段，你可以视为使用一张杀。你每使用杀造成过两点伤害，你可以视为使用一张冰杀；你每使用过两次冰杀，你可以对一名角色造成一点伤害。</a:t>
            </a:r>
          </a:p>
          <a:p>
            <a:r>
              <a:rPr lang="zh-CN" altLang="en-US" sz="1700" dirty="0">
                <a:ln w="6350">
                  <a:solidFill>
                    <a:srgbClr val="98C8E8"/>
                  </a:solidFill>
                </a:ln>
                <a:solidFill>
                  <a:srgbClr val="C8E6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凝浪</a:t>
            </a:r>
            <a:endParaRPr lang="en-US" altLang="zh-CN" sz="1700" dirty="0">
              <a:ln w="6350">
                <a:solidFill>
                  <a:srgbClr val="98C8E8"/>
                </a:solidFill>
              </a:ln>
              <a:solidFill>
                <a:srgbClr val="C8E6F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你每使用一张杀，获得一枚“凝浪”标记。结束阶段，你可以移除所有凝浪标记，且移除的数量：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1.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小于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2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，你视为使用一张杀；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2.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不小于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2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且不大于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5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，摸移除数量张牌；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3.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大于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5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，对一名角色造成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2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点伤害，并摸四张牌。</a:t>
            </a: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B4D3BE82-1DCD-6EE0-A395-2A366ECA8644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mzerh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38D60C1D-5163-ADC8-F498-3F7766993905}"/>
              </a:ext>
            </a:extLst>
          </p:cNvPr>
          <p:cNvGrpSpPr/>
          <p:nvPr/>
        </p:nvGrpSpPr>
        <p:grpSpPr>
          <a:xfrm>
            <a:off x="180025" y="216103"/>
            <a:ext cx="4104023" cy="5832050"/>
            <a:chOff x="180025" y="216103"/>
            <a:chExt cx="4104023" cy="5832050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3BF95A9E-6919-41A8-DA5C-198AE5442CA0}"/>
                </a:ext>
              </a:extLst>
            </p:cNvPr>
            <p:cNvSpPr/>
            <p:nvPr/>
          </p:nvSpPr>
          <p:spPr>
            <a:xfrm>
              <a:off x="180025" y="216120"/>
              <a:ext cx="504003" cy="5832033"/>
            </a:xfrm>
            <a:custGeom>
              <a:avLst/>
              <a:gdLst>
                <a:gd name="connsiteX0" fmla="*/ 41430 w 252000"/>
                <a:gd name="connsiteY0" fmla="*/ 0 h 2916000"/>
                <a:gd name="connsiteX1" fmla="*/ 252000 w 252000"/>
                <a:gd name="connsiteY1" fmla="*/ 0 h 2916000"/>
                <a:gd name="connsiteX2" fmla="*/ 252000 w 252000"/>
                <a:gd name="connsiteY2" fmla="*/ 2916000 h 2916000"/>
                <a:gd name="connsiteX3" fmla="*/ 41430 w 252000"/>
                <a:gd name="connsiteY3" fmla="*/ 2916000 h 2916000"/>
                <a:gd name="connsiteX4" fmla="*/ 0 w 252000"/>
                <a:gd name="connsiteY4" fmla="*/ 2874570 h 2916000"/>
                <a:gd name="connsiteX5" fmla="*/ 0 w 252000"/>
                <a:gd name="connsiteY5" fmla="*/ 41430 h 2916000"/>
                <a:gd name="connsiteX6" fmla="*/ 41430 w 252000"/>
                <a:gd name="connsiteY6" fmla="*/ 0 h 29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000" h="2916000">
                  <a:moveTo>
                    <a:pt x="41430" y="0"/>
                  </a:moveTo>
                  <a:lnTo>
                    <a:pt x="252000" y="0"/>
                  </a:lnTo>
                  <a:lnTo>
                    <a:pt x="252000" y="2916000"/>
                  </a:lnTo>
                  <a:lnTo>
                    <a:pt x="41430" y="2916000"/>
                  </a:lnTo>
                  <a:cubicBezTo>
                    <a:pt x="18549" y="2916000"/>
                    <a:pt x="0" y="2897451"/>
                    <a:pt x="0" y="2874570"/>
                  </a:cubicBezTo>
                  <a:lnTo>
                    <a:pt x="0" y="41430"/>
                  </a:lnTo>
                  <a:cubicBezTo>
                    <a:pt x="0" y="18549"/>
                    <a:pt x="18549" y="0"/>
                    <a:pt x="41430" y="0"/>
                  </a:cubicBezTo>
                  <a:close/>
                </a:path>
              </a:pathLst>
            </a:custGeom>
            <a:solidFill>
              <a:srgbClr val="98C8E8"/>
            </a:solidFill>
            <a:ln>
              <a:solidFill>
                <a:srgbClr val="98C8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>
                <a:solidFill>
                  <a:schemeClr val="bg1"/>
                </a:solidFill>
              </a:endParaRP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D544DDC0-F0C9-B03F-8C8C-F8FD2A81BD7E}"/>
                </a:ext>
              </a:extLst>
            </p:cNvPr>
            <p:cNvSpPr/>
            <p:nvPr/>
          </p:nvSpPr>
          <p:spPr>
            <a:xfrm>
              <a:off x="180025" y="216103"/>
              <a:ext cx="4104023" cy="5832033"/>
            </a:xfrm>
            <a:prstGeom prst="roundRect">
              <a:avLst>
                <a:gd name="adj" fmla="val 2019"/>
              </a:avLst>
            </a:prstGeom>
            <a:noFill/>
            <a:ln>
              <a:solidFill>
                <a:srgbClr val="98C8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 dirty="0">
                <a:solidFill>
                  <a:schemeClr val="bg1"/>
                </a:solidFill>
              </a:endParaRPr>
            </a:p>
          </p:txBody>
        </p:sp>
      </p:grp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6D2F4465-4230-95A0-C23F-C22AD02C89A7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798D98D0-3C7F-4410-FDD0-08D212336783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sp>
        <p:nvSpPr>
          <p:cNvPr id="22" name="八边形 21">
            <a:extLst>
              <a:ext uri="{FF2B5EF4-FFF2-40B4-BE49-F238E27FC236}">
                <a16:creationId xmlns:a16="http://schemas.microsoft.com/office/drawing/2014/main" id="{1B8E9A7C-5861-CE8A-D147-6D345EFDD0E1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3" name="八边形 22">
            <a:extLst>
              <a:ext uri="{FF2B5EF4-FFF2-40B4-BE49-F238E27FC236}">
                <a16:creationId xmlns:a16="http://schemas.microsoft.com/office/drawing/2014/main" id="{5A49B9FA-18B0-3F7C-B4DF-160A4A89F43E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4" name="八边形 23">
            <a:extLst>
              <a:ext uri="{FF2B5EF4-FFF2-40B4-BE49-F238E27FC236}">
                <a16:creationId xmlns:a16="http://schemas.microsoft.com/office/drawing/2014/main" id="{58AAB621-DBDA-9DF0-73D4-DC361B60F208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905E3311-AB33-8436-A7D2-E87010CC9DF0}"/>
              </a:ext>
            </a:extLst>
          </p:cNvPr>
          <p:cNvSpPr txBox="1"/>
          <p:nvPr/>
        </p:nvSpPr>
        <p:spPr>
          <a:xfrm>
            <a:off x="31917" y="813200"/>
            <a:ext cx="800219" cy="2121735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优菈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浪沫的旋舞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0" name="八边形 49">
            <a:extLst>
              <a:ext uri="{FF2B5EF4-FFF2-40B4-BE49-F238E27FC236}">
                <a16:creationId xmlns:a16="http://schemas.microsoft.com/office/drawing/2014/main" id="{80D04AFC-3242-9AC7-D5CD-A2A7CEAABEB7}"/>
              </a:ext>
            </a:extLst>
          </p:cNvPr>
          <p:cNvSpPr/>
          <p:nvPr/>
        </p:nvSpPr>
        <p:spPr>
          <a:xfrm>
            <a:off x="288026" y="456286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376F1A6-705B-EF1E-EEDD-150CA5DF9B52}"/>
              </a:ext>
            </a:extLst>
          </p:cNvPr>
          <p:cNvGrpSpPr/>
          <p:nvPr/>
        </p:nvGrpSpPr>
        <p:grpSpPr>
          <a:xfrm>
            <a:off x="77076" y="96309"/>
            <a:ext cx="709896" cy="725322"/>
            <a:chOff x="95049" y="3426309"/>
            <a:chExt cx="709896" cy="725322"/>
          </a:xfrm>
        </p:grpSpPr>
        <p:sp>
          <p:nvSpPr>
            <p:cNvPr id="7" name="2级件：*蒙德神之眼底框">
              <a:extLst>
                <a:ext uri="{FF2B5EF4-FFF2-40B4-BE49-F238E27FC236}">
                  <a16:creationId xmlns:a16="http://schemas.microsoft.com/office/drawing/2014/main" id="{A3F6BB03-C336-A0E6-7C44-E155177EA2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049" y="3426309"/>
              <a:ext cx="709896" cy="725322"/>
            </a:xfrm>
            <a:custGeom>
              <a:avLst/>
              <a:gdLst>
                <a:gd name="connsiteX0" fmla="*/ 1406844 w 2813690"/>
                <a:gd name="connsiteY0" fmla="*/ 2605411 h 2874832"/>
                <a:gd name="connsiteX1" fmla="*/ 1462247 w 2813690"/>
                <a:gd name="connsiteY1" fmla="*/ 2608209 h 2874832"/>
                <a:gd name="connsiteX2" fmla="*/ 1487813 w 2813690"/>
                <a:gd name="connsiteY2" fmla="*/ 2629303 h 2874832"/>
                <a:gd name="connsiteX3" fmla="*/ 1548323 w 2813690"/>
                <a:gd name="connsiteY3" fmla="*/ 2702641 h 2874832"/>
                <a:gd name="connsiteX4" fmla="*/ 1529460 w 2813690"/>
                <a:gd name="connsiteY4" fmla="*/ 2718204 h 2874832"/>
                <a:gd name="connsiteX5" fmla="*/ 1419562 w 2813690"/>
                <a:gd name="connsiteY5" fmla="*/ 2851402 h 2874832"/>
                <a:gd name="connsiteX6" fmla="*/ 1406845 w 2813690"/>
                <a:gd name="connsiteY6" fmla="*/ 2874832 h 2874832"/>
                <a:gd name="connsiteX7" fmla="*/ 1394127 w 2813690"/>
                <a:gd name="connsiteY7" fmla="*/ 2851402 h 2874832"/>
                <a:gd name="connsiteX8" fmla="*/ 1284229 w 2813690"/>
                <a:gd name="connsiteY8" fmla="*/ 2718204 h 2874832"/>
                <a:gd name="connsiteX9" fmla="*/ 1265373 w 2813690"/>
                <a:gd name="connsiteY9" fmla="*/ 2702646 h 2874832"/>
                <a:gd name="connsiteX10" fmla="*/ 1325886 w 2813690"/>
                <a:gd name="connsiteY10" fmla="*/ 2629303 h 2874832"/>
                <a:gd name="connsiteX11" fmla="*/ 1351454 w 2813690"/>
                <a:gd name="connsiteY11" fmla="*/ 2608208 h 2874832"/>
                <a:gd name="connsiteX12" fmla="*/ 1588849 w 2813690"/>
                <a:gd name="connsiteY12" fmla="*/ 2380296 h 2874832"/>
                <a:gd name="connsiteX13" fmla="*/ 1678498 w 2813690"/>
                <a:gd name="connsiteY13" fmla="*/ 2488951 h 2874832"/>
                <a:gd name="connsiteX14" fmla="*/ 1794890 w 2813690"/>
                <a:gd name="connsiteY14" fmla="*/ 2584983 h 2874832"/>
                <a:gd name="connsiteX15" fmla="*/ 1743717 w 2813690"/>
                <a:gd name="connsiteY15" fmla="*/ 2592793 h 2874832"/>
                <a:gd name="connsiteX16" fmla="*/ 1615648 w 2813690"/>
                <a:gd name="connsiteY16" fmla="*/ 2629120 h 2874832"/>
                <a:gd name="connsiteX17" fmla="*/ 1569720 w 2813690"/>
                <a:gd name="connsiteY17" fmla="*/ 2649872 h 2874832"/>
                <a:gd name="connsiteX18" fmla="*/ 1444046 w 2813690"/>
                <a:gd name="connsiteY18" fmla="*/ 2546181 h 2874832"/>
                <a:gd name="connsiteX19" fmla="*/ 1429258 w 2813690"/>
                <a:gd name="connsiteY19" fmla="*/ 2537197 h 2874832"/>
                <a:gd name="connsiteX20" fmla="*/ 1435072 w 2813690"/>
                <a:gd name="connsiteY20" fmla="*/ 2528807 h 2874832"/>
                <a:gd name="connsiteX21" fmla="*/ 1506719 w 2813690"/>
                <a:gd name="connsiteY21" fmla="*/ 2448059 h 2874832"/>
                <a:gd name="connsiteX22" fmla="*/ 1224841 w 2813690"/>
                <a:gd name="connsiteY22" fmla="*/ 2380296 h 2874832"/>
                <a:gd name="connsiteX23" fmla="*/ 1306971 w 2813690"/>
                <a:gd name="connsiteY23" fmla="*/ 2448059 h 2874832"/>
                <a:gd name="connsiteX24" fmla="*/ 1378618 w 2813690"/>
                <a:gd name="connsiteY24" fmla="*/ 2528807 h 2874832"/>
                <a:gd name="connsiteX25" fmla="*/ 1384432 w 2813690"/>
                <a:gd name="connsiteY25" fmla="*/ 2537197 h 2874832"/>
                <a:gd name="connsiteX26" fmla="*/ 1369644 w 2813690"/>
                <a:gd name="connsiteY26" fmla="*/ 2546181 h 2874832"/>
                <a:gd name="connsiteX27" fmla="*/ 1243970 w 2813690"/>
                <a:gd name="connsiteY27" fmla="*/ 2649872 h 2874832"/>
                <a:gd name="connsiteX28" fmla="*/ 1198042 w 2813690"/>
                <a:gd name="connsiteY28" fmla="*/ 2629120 h 2874832"/>
                <a:gd name="connsiteX29" fmla="*/ 1069973 w 2813690"/>
                <a:gd name="connsiteY29" fmla="*/ 2592793 h 2874832"/>
                <a:gd name="connsiteX30" fmla="*/ 1018800 w 2813690"/>
                <a:gd name="connsiteY30" fmla="*/ 2584983 h 2874832"/>
                <a:gd name="connsiteX31" fmla="*/ 1135192 w 2813690"/>
                <a:gd name="connsiteY31" fmla="*/ 2488951 h 2874832"/>
                <a:gd name="connsiteX32" fmla="*/ 989420 w 2813690"/>
                <a:gd name="connsiteY32" fmla="*/ 2258412 h 2874832"/>
                <a:gd name="connsiteX33" fmla="*/ 1018182 w 2813690"/>
                <a:gd name="connsiteY33" fmla="*/ 2267914 h 2874832"/>
                <a:gd name="connsiteX34" fmla="*/ 1051986 w 2813690"/>
                <a:gd name="connsiteY34" fmla="*/ 2295467 h 2874832"/>
                <a:gd name="connsiteX35" fmla="*/ 1059859 w 2813690"/>
                <a:gd name="connsiteY35" fmla="*/ 2393332 h 2874832"/>
                <a:gd name="connsiteX36" fmla="*/ 1006236 w 2813690"/>
                <a:gd name="connsiteY36" fmla="*/ 2444639 h 2874832"/>
                <a:gd name="connsiteX37" fmla="*/ 923971 w 2813690"/>
                <a:gd name="connsiteY37" fmla="*/ 2447173 h 2874832"/>
                <a:gd name="connsiteX38" fmla="*/ 941890 w 2813690"/>
                <a:gd name="connsiteY38" fmla="*/ 2431337 h 2874832"/>
                <a:gd name="connsiteX39" fmla="*/ 964017 w 2813690"/>
                <a:gd name="connsiteY39" fmla="*/ 2378287 h 2874832"/>
                <a:gd name="connsiteX40" fmla="*/ 930215 w 2813690"/>
                <a:gd name="connsiteY40" fmla="*/ 2306235 h 2874832"/>
                <a:gd name="connsiteX41" fmla="*/ 949357 w 2813690"/>
                <a:gd name="connsiteY41" fmla="*/ 2268863 h 2874832"/>
                <a:gd name="connsiteX42" fmla="*/ 989420 w 2813690"/>
                <a:gd name="connsiteY42" fmla="*/ 2258412 h 2874832"/>
                <a:gd name="connsiteX43" fmla="*/ 1824271 w 2813690"/>
                <a:gd name="connsiteY43" fmla="*/ 2257340 h 2874832"/>
                <a:gd name="connsiteX44" fmla="*/ 1864334 w 2813690"/>
                <a:gd name="connsiteY44" fmla="*/ 2267791 h 2874832"/>
                <a:gd name="connsiteX45" fmla="*/ 1883476 w 2813690"/>
                <a:gd name="connsiteY45" fmla="*/ 2305163 h 2874832"/>
                <a:gd name="connsiteX46" fmla="*/ 1849674 w 2813690"/>
                <a:gd name="connsiteY46" fmla="*/ 2377215 h 2874832"/>
                <a:gd name="connsiteX47" fmla="*/ 1871801 w 2813690"/>
                <a:gd name="connsiteY47" fmla="*/ 2430265 h 2874832"/>
                <a:gd name="connsiteX48" fmla="*/ 1889720 w 2813690"/>
                <a:gd name="connsiteY48" fmla="*/ 2446101 h 2874832"/>
                <a:gd name="connsiteX49" fmla="*/ 1807455 w 2813690"/>
                <a:gd name="connsiteY49" fmla="*/ 2443567 h 2874832"/>
                <a:gd name="connsiteX50" fmla="*/ 1753833 w 2813690"/>
                <a:gd name="connsiteY50" fmla="*/ 2392260 h 2874832"/>
                <a:gd name="connsiteX51" fmla="*/ 1761706 w 2813690"/>
                <a:gd name="connsiteY51" fmla="*/ 2294395 h 2874832"/>
                <a:gd name="connsiteX52" fmla="*/ 1795509 w 2813690"/>
                <a:gd name="connsiteY52" fmla="*/ 2266842 h 2874832"/>
                <a:gd name="connsiteX53" fmla="*/ 1824271 w 2813690"/>
                <a:gd name="connsiteY53" fmla="*/ 2257340 h 2874832"/>
                <a:gd name="connsiteX54" fmla="*/ 1316845 w 2813690"/>
                <a:gd name="connsiteY54" fmla="*/ 2250000 h 2874832"/>
                <a:gd name="connsiteX55" fmla="*/ 1406845 w 2813690"/>
                <a:gd name="connsiteY55" fmla="*/ 2370000 h 2874832"/>
                <a:gd name="connsiteX56" fmla="*/ 1496845 w 2813690"/>
                <a:gd name="connsiteY56" fmla="*/ 2250000 h 2874832"/>
                <a:gd name="connsiteX57" fmla="*/ 2062233 w 2813690"/>
                <a:gd name="connsiteY57" fmla="*/ 2091088 h 2874832"/>
                <a:gd name="connsiteX58" fmla="*/ 2096440 w 2813690"/>
                <a:gd name="connsiteY58" fmla="*/ 2150603 h 2874832"/>
                <a:gd name="connsiteX59" fmla="*/ 2334024 w 2813690"/>
                <a:gd name="connsiteY59" fmla="*/ 2346247 h 2874832"/>
                <a:gd name="connsiteX60" fmla="*/ 2405108 w 2813690"/>
                <a:gd name="connsiteY60" fmla="*/ 2368313 h 2874832"/>
                <a:gd name="connsiteX61" fmla="*/ 2394476 w 2813690"/>
                <a:gd name="connsiteY61" fmla="*/ 2372204 h 2874832"/>
                <a:gd name="connsiteX62" fmla="*/ 2126844 w 2813690"/>
                <a:gd name="connsiteY62" fmla="*/ 2412666 h 2874832"/>
                <a:gd name="connsiteX63" fmla="*/ 1945463 w 2813690"/>
                <a:gd name="connsiteY63" fmla="*/ 2394381 h 2874832"/>
                <a:gd name="connsiteX64" fmla="*/ 1898203 w 2813690"/>
                <a:gd name="connsiteY64" fmla="*/ 2382230 h 2874832"/>
                <a:gd name="connsiteX65" fmla="*/ 1920004 w 2813690"/>
                <a:gd name="connsiteY65" fmla="*/ 2367531 h 2874832"/>
                <a:gd name="connsiteX66" fmla="*/ 1959545 w 2813690"/>
                <a:gd name="connsiteY66" fmla="*/ 2272071 h 2874832"/>
                <a:gd name="connsiteX67" fmla="*/ 1920004 w 2813690"/>
                <a:gd name="connsiteY67" fmla="*/ 2176612 h 2874832"/>
                <a:gd name="connsiteX68" fmla="*/ 1914256 w 2813690"/>
                <a:gd name="connsiteY68" fmla="*/ 2172737 h 2874832"/>
                <a:gd name="connsiteX69" fmla="*/ 1968704 w 2813690"/>
                <a:gd name="connsiteY69" fmla="*/ 2151284 h 2874832"/>
                <a:gd name="connsiteX70" fmla="*/ 2036511 w 2813690"/>
                <a:gd name="connsiteY70" fmla="*/ 2112310 h 2874832"/>
                <a:gd name="connsiteX71" fmla="*/ 751457 w 2813690"/>
                <a:gd name="connsiteY71" fmla="*/ 2091088 h 2874832"/>
                <a:gd name="connsiteX72" fmla="*/ 777179 w 2813690"/>
                <a:gd name="connsiteY72" fmla="*/ 2112310 h 2874832"/>
                <a:gd name="connsiteX73" fmla="*/ 844986 w 2813690"/>
                <a:gd name="connsiteY73" fmla="*/ 2151284 h 2874832"/>
                <a:gd name="connsiteX74" fmla="*/ 899434 w 2813690"/>
                <a:gd name="connsiteY74" fmla="*/ 2172737 h 2874832"/>
                <a:gd name="connsiteX75" fmla="*/ 893686 w 2813690"/>
                <a:gd name="connsiteY75" fmla="*/ 2176612 h 2874832"/>
                <a:gd name="connsiteX76" fmla="*/ 854145 w 2813690"/>
                <a:gd name="connsiteY76" fmla="*/ 2272071 h 2874832"/>
                <a:gd name="connsiteX77" fmla="*/ 893686 w 2813690"/>
                <a:gd name="connsiteY77" fmla="*/ 2367531 h 2874832"/>
                <a:gd name="connsiteX78" fmla="*/ 915487 w 2813690"/>
                <a:gd name="connsiteY78" fmla="*/ 2382230 h 2874832"/>
                <a:gd name="connsiteX79" fmla="*/ 868227 w 2813690"/>
                <a:gd name="connsiteY79" fmla="*/ 2394381 h 2874832"/>
                <a:gd name="connsiteX80" fmla="*/ 686846 w 2813690"/>
                <a:gd name="connsiteY80" fmla="*/ 2412666 h 2874832"/>
                <a:gd name="connsiteX81" fmla="*/ 419214 w 2813690"/>
                <a:gd name="connsiteY81" fmla="*/ 2372204 h 2874832"/>
                <a:gd name="connsiteX82" fmla="*/ 408582 w 2813690"/>
                <a:gd name="connsiteY82" fmla="*/ 2368313 h 2874832"/>
                <a:gd name="connsiteX83" fmla="*/ 479666 w 2813690"/>
                <a:gd name="connsiteY83" fmla="*/ 2346247 h 2874832"/>
                <a:gd name="connsiteX84" fmla="*/ 717250 w 2813690"/>
                <a:gd name="connsiteY84" fmla="*/ 2150603 h 2874832"/>
                <a:gd name="connsiteX85" fmla="*/ 2159258 w 2813690"/>
                <a:gd name="connsiteY85" fmla="*/ 869957 h 2874832"/>
                <a:gd name="connsiteX86" fmla="*/ 2213258 w 2813690"/>
                <a:gd name="connsiteY86" fmla="*/ 963487 h 2874832"/>
                <a:gd name="connsiteX87" fmla="*/ 2248612 w 2813690"/>
                <a:gd name="connsiteY87" fmla="*/ 880722 h 2874832"/>
                <a:gd name="connsiteX88" fmla="*/ 654432 w 2813690"/>
                <a:gd name="connsiteY88" fmla="*/ 869957 h 2874832"/>
                <a:gd name="connsiteX89" fmla="*/ 565078 w 2813690"/>
                <a:gd name="connsiteY89" fmla="*/ 880722 h 2874832"/>
                <a:gd name="connsiteX90" fmla="*/ 600432 w 2813690"/>
                <a:gd name="connsiteY90" fmla="*/ 963487 h 2874832"/>
                <a:gd name="connsiteX91" fmla="*/ 1406846 w 2813690"/>
                <a:gd name="connsiteY91" fmla="*/ 180000 h 2874832"/>
                <a:gd name="connsiteX92" fmla="*/ 1271846 w 2813690"/>
                <a:gd name="connsiteY92" fmla="*/ 450000 h 2874832"/>
                <a:gd name="connsiteX93" fmla="*/ 1541846 w 2813690"/>
                <a:gd name="connsiteY93" fmla="*/ 450000 h 2874832"/>
                <a:gd name="connsiteX94" fmla="*/ 1406847 w 2813690"/>
                <a:gd name="connsiteY94" fmla="*/ 0 h 2874832"/>
                <a:gd name="connsiteX95" fmla="*/ 1663746 w 2813690"/>
                <a:gd name="connsiteY95" fmla="*/ 513798 h 2874832"/>
                <a:gd name="connsiteX96" fmla="*/ 1725802 w 2813690"/>
                <a:gd name="connsiteY96" fmla="*/ 533062 h 2874832"/>
                <a:gd name="connsiteX97" fmla="*/ 1960521 w 2813690"/>
                <a:gd name="connsiteY97" fmla="*/ 378088 h 2874832"/>
                <a:gd name="connsiteX98" fmla="*/ 1943974 w 2813690"/>
                <a:gd name="connsiteY98" fmla="*/ 653771 h 2874832"/>
                <a:gd name="connsiteX99" fmla="*/ 2043242 w 2813690"/>
                <a:gd name="connsiteY99" fmla="*/ 735675 h 2874832"/>
                <a:gd name="connsiteX100" fmla="*/ 2064265 w 2813690"/>
                <a:gd name="connsiteY100" fmla="*/ 761155 h 2874832"/>
                <a:gd name="connsiteX101" fmla="*/ 2365527 w 2813690"/>
                <a:gd name="connsiteY101" fmla="*/ 813222 h 2874832"/>
                <a:gd name="connsiteX102" fmla="*/ 2262408 w 2813690"/>
                <a:gd name="connsiteY102" fmla="*/ 1093575 h 2874832"/>
                <a:gd name="connsiteX103" fmla="*/ 2266384 w 2813690"/>
                <a:gd name="connsiteY103" fmla="*/ 1104439 h 2874832"/>
                <a:gd name="connsiteX104" fmla="*/ 2306846 w 2813690"/>
                <a:gd name="connsiteY104" fmla="*/ 1372071 h 2874832"/>
                <a:gd name="connsiteX105" fmla="*/ 2259558 w 2813690"/>
                <a:gd name="connsiteY105" fmla="*/ 1660727 h 2874832"/>
                <a:gd name="connsiteX106" fmla="*/ 2258770 w 2813690"/>
                <a:gd name="connsiteY106" fmla="*/ 1662560 h 2874832"/>
                <a:gd name="connsiteX107" fmla="*/ 2276393 w 2813690"/>
                <a:gd name="connsiteY107" fmla="*/ 1703727 h 2874832"/>
                <a:gd name="connsiteX108" fmla="*/ 2770521 w 2813690"/>
                <a:gd name="connsiteY108" fmla="*/ 2077444 h 2874832"/>
                <a:gd name="connsiteX109" fmla="*/ 2813690 w 2813690"/>
                <a:gd name="connsiteY109" fmla="*/ 2084033 h 2874832"/>
                <a:gd name="connsiteX110" fmla="*/ 2786329 w 2813690"/>
                <a:gd name="connsiteY110" fmla="*/ 2106607 h 2874832"/>
                <a:gd name="connsiteX111" fmla="*/ 2383770 w 2813690"/>
                <a:gd name="connsiteY111" fmla="*/ 2229572 h 2874832"/>
                <a:gd name="connsiteX112" fmla="*/ 2238665 w 2813690"/>
                <a:gd name="connsiteY112" fmla="*/ 2214944 h 2874832"/>
                <a:gd name="connsiteX113" fmla="*/ 2157756 w 2813690"/>
                <a:gd name="connsiteY113" fmla="*/ 2189829 h 2874832"/>
                <a:gd name="connsiteX114" fmla="*/ 2222351 w 2813690"/>
                <a:gd name="connsiteY114" fmla="*/ 2077948 h 2874832"/>
                <a:gd name="connsiteX115" fmla="*/ 2200389 w 2813690"/>
                <a:gd name="connsiteY115" fmla="*/ 1995985 h 2874832"/>
                <a:gd name="connsiteX116" fmla="*/ 2102634 w 2813690"/>
                <a:gd name="connsiteY116" fmla="*/ 1939546 h 2874832"/>
                <a:gd name="connsiteX117" fmla="*/ 2035562 w 2813690"/>
                <a:gd name="connsiteY117" fmla="*/ 2016056 h 2874832"/>
                <a:gd name="connsiteX118" fmla="*/ 1674478 w 2813690"/>
                <a:gd name="connsiteY118" fmla="*/ 2231609 h 2874832"/>
                <a:gd name="connsiteX119" fmla="*/ 1610875 w 2813690"/>
                <a:gd name="connsiteY119" fmla="*/ 2247963 h 2874832"/>
                <a:gd name="connsiteX120" fmla="*/ 1406847 w 2813690"/>
                <a:gd name="connsiteY120" fmla="*/ 2520000 h 2874832"/>
                <a:gd name="connsiteX121" fmla="*/ 1202820 w 2813690"/>
                <a:gd name="connsiteY121" fmla="*/ 2247964 h 2874832"/>
                <a:gd name="connsiteX122" fmla="*/ 1139214 w 2813690"/>
                <a:gd name="connsiteY122" fmla="*/ 2231609 h 2874832"/>
                <a:gd name="connsiteX123" fmla="*/ 778130 w 2813690"/>
                <a:gd name="connsiteY123" fmla="*/ 2016056 h 2874832"/>
                <a:gd name="connsiteX124" fmla="*/ 711058 w 2813690"/>
                <a:gd name="connsiteY124" fmla="*/ 1939545 h 2874832"/>
                <a:gd name="connsiteX125" fmla="*/ 613301 w 2813690"/>
                <a:gd name="connsiteY125" fmla="*/ 1995985 h 2874832"/>
                <a:gd name="connsiteX126" fmla="*/ 591339 w 2813690"/>
                <a:gd name="connsiteY126" fmla="*/ 2077948 h 2874832"/>
                <a:gd name="connsiteX127" fmla="*/ 655934 w 2813690"/>
                <a:gd name="connsiteY127" fmla="*/ 2189829 h 2874832"/>
                <a:gd name="connsiteX128" fmla="*/ 575025 w 2813690"/>
                <a:gd name="connsiteY128" fmla="*/ 2214944 h 2874832"/>
                <a:gd name="connsiteX129" fmla="*/ 429920 w 2813690"/>
                <a:gd name="connsiteY129" fmla="*/ 2229572 h 2874832"/>
                <a:gd name="connsiteX130" fmla="*/ 27361 w 2813690"/>
                <a:gd name="connsiteY130" fmla="*/ 2106607 h 2874832"/>
                <a:gd name="connsiteX131" fmla="*/ 0 w 2813690"/>
                <a:gd name="connsiteY131" fmla="*/ 2084033 h 2874832"/>
                <a:gd name="connsiteX132" fmla="*/ 43169 w 2813690"/>
                <a:gd name="connsiteY132" fmla="*/ 2077444 h 2874832"/>
                <a:gd name="connsiteX133" fmla="*/ 537298 w 2813690"/>
                <a:gd name="connsiteY133" fmla="*/ 1703727 h 2874832"/>
                <a:gd name="connsiteX134" fmla="*/ 554921 w 2813690"/>
                <a:gd name="connsiteY134" fmla="*/ 1662558 h 2874832"/>
                <a:gd name="connsiteX135" fmla="*/ 554134 w 2813690"/>
                <a:gd name="connsiteY135" fmla="*/ 1660727 h 2874832"/>
                <a:gd name="connsiteX136" fmla="*/ 506846 w 2813690"/>
                <a:gd name="connsiteY136" fmla="*/ 1372071 h 2874832"/>
                <a:gd name="connsiteX137" fmla="*/ 547308 w 2813690"/>
                <a:gd name="connsiteY137" fmla="*/ 1104439 h 2874832"/>
                <a:gd name="connsiteX138" fmla="*/ 551284 w 2813690"/>
                <a:gd name="connsiteY138" fmla="*/ 1093575 h 2874832"/>
                <a:gd name="connsiteX139" fmla="*/ 448166 w 2813690"/>
                <a:gd name="connsiteY139" fmla="*/ 813222 h 2874832"/>
                <a:gd name="connsiteX140" fmla="*/ 749427 w 2813690"/>
                <a:gd name="connsiteY140" fmla="*/ 761155 h 2874832"/>
                <a:gd name="connsiteX141" fmla="*/ 770450 w 2813690"/>
                <a:gd name="connsiteY141" fmla="*/ 735675 h 2874832"/>
                <a:gd name="connsiteX142" fmla="*/ 869720 w 2813690"/>
                <a:gd name="connsiteY142" fmla="*/ 653770 h 2874832"/>
                <a:gd name="connsiteX143" fmla="*/ 853172 w 2813690"/>
                <a:gd name="connsiteY143" fmla="*/ 378086 h 2874832"/>
                <a:gd name="connsiteX144" fmla="*/ 1087891 w 2813690"/>
                <a:gd name="connsiteY144" fmla="*/ 533061 h 2874832"/>
                <a:gd name="connsiteX145" fmla="*/ 1149948 w 2813690"/>
                <a:gd name="connsiteY145" fmla="*/ 513798 h 287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2813690" h="2874832">
                  <a:moveTo>
                    <a:pt x="1406844" y="2605411"/>
                  </a:moveTo>
                  <a:lnTo>
                    <a:pt x="1462247" y="2608209"/>
                  </a:lnTo>
                  <a:lnTo>
                    <a:pt x="1487813" y="2629303"/>
                  </a:lnTo>
                  <a:lnTo>
                    <a:pt x="1548323" y="2702641"/>
                  </a:lnTo>
                  <a:lnTo>
                    <a:pt x="1529460" y="2718204"/>
                  </a:lnTo>
                  <a:cubicBezTo>
                    <a:pt x="1488743" y="2758921"/>
                    <a:pt x="1451909" y="2803522"/>
                    <a:pt x="1419562" y="2851402"/>
                  </a:cubicBezTo>
                  <a:lnTo>
                    <a:pt x="1406845" y="2874832"/>
                  </a:lnTo>
                  <a:lnTo>
                    <a:pt x="1394127" y="2851402"/>
                  </a:lnTo>
                  <a:cubicBezTo>
                    <a:pt x="1361780" y="2803522"/>
                    <a:pt x="1324946" y="2758921"/>
                    <a:pt x="1284229" y="2718204"/>
                  </a:cubicBezTo>
                  <a:lnTo>
                    <a:pt x="1265373" y="2702646"/>
                  </a:lnTo>
                  <a:lnTo>
                    <a:pt x="1325886" y="2629303"/>
                  </a:lnTo>
                  <a:lnTo>
                    <a:pt x="1351454" y="2608208"/>
                  </a:lnTo>
                  <a:close/>
                  <a:moveTo>
                    <a:pt x="1588849" y="2380296"/>
                  </a:moveTo>
                  <a:lnTo>
                    <a:pt x="1678498" y="2488951"/>
                  </a:lnTo>
                  <a:lnTo>
                    <a:pt x="1794890" y="2584983"/>
                  </a:lnTo>
                  <a:lnTo>
                    <a:pt x="1743717" y="2592793"/>
                  </a:lnTo>
                  <a:cubicBezTo>
                    <a:pt x="1699776" y="2601785"/>
                    <a:pt x="1657001" y="2613979"/>
                    <a:pt x="1615648" y="2629120"/>
                  </a:cubicBezTo>
                  <a:lnTo>
                    <a:pt x="1569720" y="2649872"/>
                  </a:lnTo>
                  <a:lnTo>
                    <a:pt x="1444046" y="2546181"/>
                  </a:lnTo>
                  <a:lnTo>
                    <a:pt x="1429258" y="2537197"/>
                  </a:lnTo>
                  <a:lnTo>
                    <a:pt x="1435072" y="2528807"/>
                  </a:lnTo>
                  <a:cubicBezTo>
                    <a:pt x="1457339" y="2500473"/>
                    <a:pt x="1481271" y="2473508"/>
                    <a:pt x="1506719" y="2448059"/>
                  </a:cubicBezTo>
                  <a:close/>
                  <a:moveTo>
                    <a:pt x="1224841" y="2380296"/>
                  </a:moveTo>
                  <a:lnTo>
                    <a:pt x="1306971" y="2448059"/>
                  </a:lnTo>
                  <a:cubicBezTo>
                    <a:pt x="1332419" y="2473508"/>
                    <a:pt x="1356351" y="2500473"/>
                    <a:pt x="1378618" y="2528807"/>
                  </a:cubicBezTo>
                  <a:lnTo>
                    <a:pt x="1384432" y="2537197"/>
                  </a:lnTo>
                  <a:lnTo>
                    <a:pt x="1369644" y="2546181"/>
                  </a:lnTo>
                  <a:lnTo>
                    <a:pt x="1243970" y="2649872"/>
                  </a:lnTo>
                  <a:lnTo>
                    <a:pt x="1198042" y="2629120"/>
                  </a:lnTo>
                  <a:cubicBezTo>
                    <a:pt x="1156689" y="2613979"/>
                    <a:pt x="1113914" y="2601785"/>
                    <a:pt x="1069973" y="2592793"/>
                  </a:cubicBezTo>
                  <a:lnTo>
                    <a:pt x="1018800" y="2584983"/>
                  </a:lnTo>
                  <a:lnTo>
                    <a:pt x="1135192" y="2488951"/>
                  </a:lnTo>
                  <a:close/>
                  <a:moveTo>
                    <a:pt x="989420" y="2258412"/>
                  </a:moveTo>
                  <a:cubicBezTo>
                    <a:pt x="1002266" y="2260313"/>
                    <a:pt x="1013227" y="2265538"/>
                    <a:pt x="1018182" y="2267914"/>
                  </a:cubicBezTo>
                  <a:cubicBezTo>
                    <a:pt x="1031405" y="2273297"/>
                    <a:pt x="1043107" y="2282830"/>
                    <a:pt x="1051986" y="2295467"/>
                  </a:cubicBezTo>
                  <a:cubicBezTo>
                    <a:pt x="1069999" y="2323845"/>
                    <a:pt x="1073026" y="2361532"/>
                    <a:pt x="1059859" y="2393332"/>
                  </a:cubicBezTo>
                  <a:cubicBezTo>
                    <a:pt x="1048388" y="2417924"/>
                    <a:pt x="1029151" y="2436325"/>
                    <a:pt x="1006236" y="2444639"/>
                  </a:cubicBezTo>
                  <a:cubicBezTo>
                    <a:pt x="967682" y="2462215"/>
                    <a:pt x="925328" y="2455565"/>
                    <a:pt x="923971" y="2447173"/>
                  </a:cubicBezTo>
                  <a:cubicBezTo>
                    <a:pt x="923971" y="2443372"/>
                    <a:pt x="931573" y="2441946"/>
                    <a:pt x="941890" y="2431337"/>
                  </a:cubicBezTo>
                  <a:cubicBezTo>
                    <a:pt x="954949" y="2417735"/>
                    <a:pt x="962905" y="2398669"/>
                    <a:pt x="964017" y="2378287"/>
                  </a:cubicBezTo>
                  <a:cubicBezTo>
                    <a:pt x="963203" y="2344716"/>
                    <a:pt x="929129" y="2337590"/>
                    <a:pt x="930215" y="2306235"/>
                  </a:cubicBezTo>
                  <a:cubicBezTo>
                    <a:pt x="931804" y="2291191"/>
                    <a:pt x="938753" y="2277620"/>
                    <a:pt x="949357" y="2268863"/>
                  </a:cubicBezTo>
                  <a:cubicBezTo>
                    <a:pt x="961846" y="2257937"/>
                    <a:pt x="976575" y="2256512"/>
                    <a:pt x="989420" y="2258412"/>
                  </a:cubicBezTo>
                  <a:close/>
                  <a:moveTo>
                    <a:pt x="1824271" y="2257340"/>
                  </a:moveTo>
                  <a:cubicBezTo>
                    <a:pt x="1837116" y="2255440"/>
                    <a:pt x="1851845" y="2256865"/>
                    <a:pt x="1864334" y="2267791"/>
                  </a:cubicBezTo>
                  <a:cubicBezTo>
                    <a:pt x="1874938" y="2276548"/>
                    <a:pt x="1881887" y="2290119"/>
                    <a:pt x="1883476" y="2305163"/>
                  </a:cubicBezTo>
                  <a:cubicBezTo>
                    <a:pt x="1884562" y="2336518"/>
                    <a:pt x="1850488" y="2343644"/>
                    <a:pt x="1849674" y="2377215"/>
                  </a:cubicBezTo>
                  <a:cubicBezTo>
                    <a:pt x="1850786" y="2397597"/>
                    <a:pt x="1858742" y="2416663"/>
                    <a:pt x="1871801" y="2430265"/>
                  </a:cubicBezTo>
                  <a:cubicBezTo>
                    <a:pt x="1882118" y="2440874"/>
                    <a:pt x="1889720" y="2442300"/>
                    <a:pt x="1889720" y="2446101"/>
                  </a:cubicBezTo>
                  <a:cubicBezTo>
                    <a:pt x="1888363" y="2454493"/>
                    <a:pt x="1846009" y="2461143"/>
                    <a:pt x="1807455" y="2443567"/>
                  </a:cubicBezTo>
                  <a:cubicBezTo>
                    <a:pt x="1784540" y="2435253"/>
                    <a:pt x="1765303" y="2416852"/>
                    <a:pt x="1753833" y="2392260"/>
                  </a:cubicBezTo>
                  <a:cubicBezTo>
                    <a:pt x="1740665" y="2360460"/>
                    <a:pt x="1743692" y="2322773"/>
                    <a:pt x="1761706" y="2294395"/>
                  </a:cubicBezTo>
                  <a:cubicBezTo>
                    <a:pt x="1770585" y="2281758"/>
                    <a:pt x="1782286" y="2272225"/>
                    <a:pt x="1795509" y="2266842"/>
                  </a:cubicBezTo>
                  <a:cubicBezTo>
                    <a:pt x="1800464" y="2264466"/>
                    <a:pt x="1811426" y="2259241"/>
                    <a:pt x="1824271" y="2257340"/>
                  </a:cubicBezTo>
                  <a:close/>
                  <a:moveTo>
                    <a:pt x="1316845" y="2250000"/>
                  </a:moveTo>
                  <a:lnTo>
                    <a:pt x="1406845" y="2370000"/>
                  </a:lnTo>
                  <a:lnTo>
                    <a:pt x="1496845" y="2250000"/>
                  </a:lnTo>
                  <a:close/>
                  <a:moveTo>
                    <a:pt x="2062233" y="2091088"/>
                  </a:moveTo>
                  <a:lnTo>
                    <a:pt x="2096440" y="2150603"/>
                  </a:lnTo>
                  <a:cubicBezTo>
                    <a:pt x="2154665" y="2236787"/>
                    <a:pt x="2237117" y="2305259"/>
                    <a:pt x="2334024" y="2346247"/>
                  </a:cubicBezTo>
                  <a:lnTo>
                    <a:pt x="2405108" y="2368313"/>
                  </a:lnTo>
                  <a:lnTo>
                    <a:pt x="2394476" y="2372204"/>
                  </a:lnTo>
                  <a:cubicBezTo>
                    <a:pt x="2309931" y="2398500"/>
                    <a:pt x="2220042" y="2412666"/>
                    <a:pt x="2126844" y="2412666"/>
                  </a:cubicBezTo>
                  <a:cubicBezTo>
                    <a:pt x="2064712" y="2412666"/>
                    <a:pt x="2004050" y="2406370"/>
                    <a:pt x="1945463" y="2394381"/>
                  </a:cubicBezTo>
                  <a:lnTo>
                    <a:pt x="1898203" y="2382230"/>
                  </a:lnTo>
                  <a:lnTo>
                    <a:pt x="1920004" y="2367531"/>
                  </a:lnTo>
                  <a:cubicBezTo>
                    <a:pt x="1944434" y="2343100"/>
                    <a:pt x="1959545" y="2309350"/>
                    <a:pt x="1959545" y="2272071"/>
                  </a:cubicBezTo>
                  <a:cubicBezTo>
                    <a:pt x="1959545" y="2234792"/>
                    <a:pt x="1944434" y="2201042"/>
                    <a:pt x="1920004" y="2176612"/>
                  </a:cubicBezTo>
                  <a:lnTo>
                    <a:pt x="1914256" y="2172737"/>
                  </a:lnTo>
                  <a:lnTo>
                    <a:pt x="1968704" y="2151284"/>
                  </a:lnTo>
                  <a:cubicBezTo>
                    <a:pt x="1992312" y="2139908"/>
                    <a:pt x="2014965" y="2126866"/>
                    <a:pt x="2036511" y="2112310"/>
                  </a:cubicBezTo>
                  <a:close/>
                  <a:moveTo>
                    <a:pt x="751457" y="2091088"/>
                  </a:moveTo>
                  <a:lnTo>
                    <a:pt x="777179" y="2112310"/>
                  </a:lnTo>
                  <a:cubicBezTo>
                    <a:pt x="798725" y="2126866"/>
                    <a:pt x="821378" y="2139908"/>
                    <a:pt x="844986" y="2151284"/>
                  </a:cubicBezTo>
                  <a:lnTo>
                    <a:pt x="899434" y="2172737"/>
                  </a:lnTo>
                  <a:lnTo>
                    <a:pt x="893686" y="2176612"/>
                  </a:lnTo>
                  <a:cubicBezTo>
                    <a:pt x="869256" y="2201042"/>
                    <a:pt x="854145" y="2234792"/>
                    <a:pt x="854145" y="2272071"/>
                  </a:cubicBezTo>
                  <a:cubicBezTo>
                    <a:pt x="854145" y="2309350"/>
                    <a:pt x="869256" y="2343100"/>
                    <a:pt x="893686" y="2367531"/>
                  </a:cubicBezTo>
                  <a:lnTo>
                    <a:pt x="915487" y="2382230"/>
                  </a:lnTo>
                  <a:lnTo>
                    <a:pt x="868227" y="2394381"/>
                  </a:lnTo>
                  <a:cubicBezTo>
                    <a:pt x="809640" y="2406370"/>
                    <a:pt x="748978" y="2412666"/>
                    <a:pt x="686846" y="2412666"/>
                  </a:cubicBezTo>
                  <a:cubicBezTo>
                    <a:pt x="593648" y="2412666"/>
                    <a:pt x="503759" y="2398500"/>
                    <a:pt x="419214" y="2372204"/>
                  </a:cubicBezTo>
                  <a:lnTo>
                    <a:pt x="408582" y="2368313"/>
                  </a:lnTo>
                  <a:lnTo>
                    <a:pt x="479666" y="2346247"/>
                  </a:lnTo>
                  <a:cubicBezTo>
                    <a:pt x="576573" y="2305259"/>
                    <a:pt x="659025" y="2236787"/>
                    <a:pt x="717250" y="2150603"/>
                  </a:cubicBezTo>
                  <a:close/>
                  <a:moveTo>
                    <a:pt x="2159258" y="869957"/>
                  </a:moveTo>
                  <a:lnTo>
                    <a:pt x="2213258" y="963487"/>
                  </a:lnTo>
                  <a:lnTo>
                    <a:pt x="2248612" y="880722"/>
                  </a:lnTo>
                  <a:close/>
                  <a:moveTo>
                    <a:pt x="654432" y="869957"/>
                  </a:moveTo>
                  <a:lnTo>
                    <a:pt x="565078" y="880722"/>
                  </a:lnTo>
                  <a:lnTo>
                    <a:pt x="600432" y="963487"/>
                  </a:lnTo>
                  <a:close/>
                  <a:moveTo>
                    <a:pt x="1406846" y="180000"/>
                  </a:moveTo>
                  <a:lnTo>
                    <a:pt x="1271846" y="450000"/>
                  </a:lnTo>
                  <a:lnTo>
                    <a:pt x="1541846" y="450000"/>
                  </a:lnTo>
                  <a:close/>
                  <a:moveTo>
                    <a:pt x="1406847" y="0"/>
                  </a:moveTo>
                  <a:lnTo>
                    <a:pt x="1663746" y="513798"/>
                  </a:lnTo>
                  <a:lnTo>
                    <a:pt x="1725802" y="533062"/>
                  </a:lnTo>
                  <a:lnTo>
                    <a:pt x="1960521" y="378088"/>
                  </a:lnTo>
                  <a:lnTo>
                    <a:pt x="1943974" y="653771"/>
                  </a:lnTo>
                  <a:lnTo>
                    <a:pt x="2043242" y="735675"/>
                  </a:lnTo>
                  <a:lnTo>
                    <a:pt x="2064265" y="761155"/>
                  </a:lnTo>
                  <a:lnTo>
                    <a:pt x="2365527" y="813222"/>
                  </a:lnTo>
                  <a:lnTo>
                    <a:pt x="2262408" y="1093575"/>
                  </a:lnTo>
                  <a:lnTo>
                    <a:pt x="2266384" y="1104439"/>
                  </a:lnTo>
                  <a:cubicBezTo>
                    <a:pt x="2292680" y="1188984"/>
                    <a:pt x="2306846" y="1278873"/>
                    <a:pt x="2306846" y="1372071"/>
                  </a:cubicBezTo>
                  <a:cubicBezTo>
                    <a:pt x="2306846" y="1473036"/>
                    <a:pt x="2290221" y="1570117"/>
                    <a:pt x="2259558" y="1660727"/>
                  </a:cubicBezTo>
                  <a:lnTo>
                    <a:pt x="2258770" y="1662560"/>
                  </a:lnTo>
                  <a:lnTo>
                    <a:pt x="2276393" y="1703727"/>
                  </a:lnTo>
                  <a:cubicBezTo>
                    <a:pt x="2374909" y="1893220"/>
                    <a:pt x="2555211" y="2033385"/>
                    <a:pt x="2770521" y="2077444"/>
                  </a:cubicBezTo>
                  <a:lnTo>
                    <a:pt x="2813690" y="2084033"/>
                  </a:lnTo>
                  <a:lnTo>
                    <a:pt x="2786329" y="2106607"/>
                  </a:lnTo>
                  <a:cubicBezTo>
                    <a:pt x="2671416" y="2184241"/>
                    <a:pt x="2532887" y="2229572"/>
                    <a:pt x="2383770" y="2229572"/>
                  </a:cubicBezTo>
                  <a:cubicBezTo>
                    <a:pt x="2334064" y="2229572"/>
                    <a:pt x="2285535" y="2224535"/>
                    <a:pt x="2238665" y="2214944"/>
                  </a:cubicBezTo>
                  <a:lnTo>
                    <a:pt x="2157756" y="2189829"/>
                  </a:lnTo>
                  <a:lnTo>
                    <a:pt x="2222351" y="2077948"/>
                  </a:lnTo>
                  <a:cubicBezTo>
                    <a:pt x="2238920" y="2049249"/>
                    <a:pt x="2229087" y="2012554"/>
                    <a:pt x="2200389" y="1995985"/>
                  </a:cubicBezTo>
                  <a:lnTo>
                    <a:pt x="2102634" y="1939546"/>
                  </a:lnTo>
                  <a:lnTo>
                    <a:pt x="2035562" y="2016056"/>
                  </a:lnTo>
                  <a:cubicBezTo>
                    <a:pt x="1935137" y="2114115"/>
                    <a:pt x="1811864" y="2188878"/>
                    <a:pt x="1674478" y="2231609"/>
                  </a:cubicBezTo>
                  <a:lnTo>
                    <a:pt x="1610875" y="2247963"/>
                  </a:lnTo>
                  <a:lnTo>
                    <a:pt x="1406847" y="2520000"/>
                  </a:lnTo>
                  <a:lnTo>
                    <a:pt x="1202820" y="2247964"/>
                  </a:lnTo>
                  <a:lnTo>
                    <a:pt x="1139214" y="2231609"/>
                  </a:lnTo>
                  <a:cubicBezTo>
                    <a:pt x="1001828" y="2188877"/>
                    <a:pt x="878555" y="2114115"/>
                    <a:pt x="778130" y="2016056"/>
                  </a:cubicBezTo>
                  <a:lnTo>
                    <a:pt x="711058" y="1939545"/>
                  </a:lnTo>
                  <a:lnTo>
                    <a:pt x="613301" y="1995985"/>
                  </a:lnTo>
                  <a:cubicBezTo>
                    <a:pt x="584603" y="2012554"/>
                    <a:pt x="574770" y="2049249"/>
                    <a:pt x="591339" y="2077948"/>
                  </a:cubicBezTo>
                  <a:lnTo>
                    <a:pt x="655934" y="2189829"/>
                  </a:lnTo>
                  <a:lnTo>
                    <a:pt x="575025" y="2214944"/>
                  </a:lnTo>
                  <a:cubicBezTo>
                    <a:pt x="528155" y="2224535"/>
                    <a:pt x="479626" y="2229572"/>
                    <a:pt x="429920" y="2229572"/>
                  </a:cubicBezTo>
                  <a:cubicBezTo>
                    <a:pt x="280803" y="2229572"/>
                    <a:pt x="142274" y="2184241"/>
                    <a:pt x="27361" y="2106607"/>
                  </a:cubicBezTo>
                  <a:lnTo>
                    <a:pt x="0" y="2084033"/>
                  </a:lnTo>
                  <a:lnTo>
                    <a:pt x="43169" y="2077444"/>
                  </a:lnTo>
                  <a:cubicBezTo>
                    <a:pt x="258480" y="2033385"/>
                    <a:pt x="438782" y="1893220"/>
                    <a:pt x="537298" y="1703727"/>
                  </a:cubicBezTo>
                  <a:lnTo>
                    <a:pt x="554921" y="1662558"/>
                  </a:lnTo>
                  <a:lnTo>
                    <a:pt x="554134" y="1660727"/>
                  </a:lnTo>
                  <a:cubicBezTo>
                    <a:pt x="523471" y="1570117"/>
                    <a:pt x="506846" y="1473035"/>
                    <a:pt x="506846" y="1372071"/>
                  </a:cubicBezTo>
                  <a:cubicBezTo>
                    <a:pt x="506846" y="1278873"/>
                    <a:pt x="521012" y="1188984"/>
                    <a:pt x="547308" y="1104439"/>
                  </a:cubicBezTo>
                  <a:lnTo>
                    <a:pt x="551284" y="1093575"/>
                  </a:lnTo>
                  <a:lnTo>
                    <a:pt x="448166" y="813222"/>
                  </a:lnTo>
                  <a:lnTo>
                    <a:pt x="749427" y="761155"/>
                  </a:lnTo>
                  <a:lnTo>
                    <a:pt x="770450" y="735675"/>
                  </a:lnTo>
                  <a:lnTo>
                    <a:pt x="869720" y="653770"/>
                  </a:lnTo>
                  <a:lnTo>
                    <a:pt x="853172" y="378086"/>
                  </a:lnTo>
                  <a:lnTo>
                    <a:pt x="1087891" y="533061"/>
                  </a:lnTo>
                  <a:lnTo>
                    <a:pt x="1149948" y="51379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 w="1270">
              <a:noFill/>
            </a:ln>
            <a:effectLst>
              <a:glow rad="25400">
                <a:srgbClr val="D7D7D7">
                  <a:alpha val="10000"/>
                </a:srgbClr>
              </a:glow>
              <a:outerShdw blurRad="12700" sx="80000" sy="80000" algn="ct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brightRoom" dir="t"/>
            </a:scene3d>
            <a:sp3d contourW="6350" prstMaterial="softEdge">
              <a:bevelT w="2540" h="2540" prst="relaxedInset"/>
              <a:contourClr>
                <a:schemeClr val="bg1">
                  <a:lumMod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152CF2E9-A871-4ED9-DC0F-2AAD1F251E4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1999" y="3573000"/>
              <a:ext cx="395999" cy="396000"/>
            </a:xfrm>
            <a:prstGeom prst="ellipse">
              <a:avLst/>
            </a:prstGeom>
            <a:solidFill>
              <a:srgbClr val="98C8E8"/>
            </a:solidFill>
            <a:ln>
              <a:solidFill>
                <a:srgbClr val="98C8E8"/>
              </a:solidFill>
            </a:ln>
            <a:scene3d>
              <a:camera prst="orthographicFront"/>
              <a:lightRig rig="threePt" dir="t"/>
            </a:scene3d>
            <a:sp3d>
              <a:bevelT w="254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FFD0E51A-B0C1-2CF9-A110-18497868CC0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1999" y="3573000"/>
              <a:ext cx="395999" cy="396000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4B13C406-D3FC-448E-9B72-34C7EAE8D8C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6983" y="3605983"/>
              <a:ext cx="286019" cy="330033"/>
            </a:xfrm>
            <a:custGeom>
              <a:avLst/>
              <a:gdLst>
                <a:gd name="connsiteX0" fmla="*/ 1098070 w 2193768"/>
                <a:gd name="connsiteY0" fmla="*/ 1666697 h 2531351"/>
                <a:gd name="connsiteX1" fmla="*/ 1071904 w 2193768"/>
                <a:gd name="connsiteY1" fmla="*/ 1783225 h 2531351"/>
                <a:gd name="connsiteX2" fmla="*/ 991678 w 2193768"/>
                <a:gd name="connsiteY2" fmla="*/ 2008518 h 2531351"/>
                <a:gd name="connsiteX3" fmla="*/ 997285 w 2193768"/>
                <a:gd name="connsiteY3" fmla="*/ 2036626 h 2531351"/>
                <a:gd name="connsiteX4" fmla="*/ 1082327 w 2193768"/>
                <a:gd name="connsiteY4" fmla="*/ 2123752 h 2531351"/>
                <a:gd name="connsiteX5" fmla="*/ 1111513 w 2193768"/>
                <a:gd name="connsiteY5" fmla="*/ 2124256 h 2531351"/>
                <a:gd name="connsiteX6" fmla="*/ 1194255 w 2193768"/>
                <a:gd name="connsiteY6" fmla="*/ 2038639 h 2531351"/>
                <a:gd name="connsiteX7" fmla="*/ 1202306 w 2193768"/>
                <a:gd name="connsiteY7" fmla="*/ 2006936 h 2531351"/>
                <a:gd name="connsiteX8" fmla="*/ 1112735 w 2193768"/>
                <a:gd name="connsiteY8" fmla="*/ 1734701 h 2531351"/>
                <a:gd name="connsiteX9" fmla="*/ 1098070 w 2193768"/>
                <a:gd name="connsiteY9" fmla="*/ 1666697 h 2531351"/>
                <a:gd name="connsiteX10" fmla="*/ 747765 w 2193768"/>
                <a:gd name="connsiteY10" fmla="*/ 1464838 h 2531351"/>
                <a:gd name="connsiteX11" fmla="*/ 702693 w 2193768"/>
                <a:gd name="connsiteY11" fmla="*/ 1479934 h 2531351"/>
                <a:gd name="connsiteX12" fmla="*/ 438724 w 2193768"/>
                <a:gd name="connsiteY12" fmla="*/ 1540607 h 2531351"/>
                <a:gd name="connsiteX13" fmla="*/ 386894 w 2193768"/>
                <a:gd name="connsiteY13" fmla="*/ 1547795 h 2531351"/>
                <a:gd name="connsiteX14" fmla="*/ 373307 w 2193768"/>
                <a:gd name="connsiteY14" fmla="*/ 1600272 h 2531351"/>
                <a:gd name="connsiteX15" fmla="*/ 338370 w 2193768"/>
                <a:gd name="connsiteY15" fmla="*/ 1704796 h 2531351"/>
                <a:gd name="connsiteX16" fmla="*/ 477471 w 2193768"/>
                <a:gd name="connsiteY16" fmla="*/ 1737792 h 2531351"/>
                <a:gd name="connsiteX17" fmla="*/ 507592 w 2193768"/>
                <a:gd name="connsiteY17" fmla="*/ 1728231 h 2531351"/>
                <a:gd name="connsiteX18" fmla="*/ 747837 w 2193768"/>
                <a:gd name="connsiteY18" fmla="*/ 1465197 h 2531351"/>
                <a:gd name="connsiteX19" fmla="*/ 1440108 w 2193768"/>
                <a:gd name="connsiteY19" fmla="*/ 1463904 h 2531351"/>
                <a:gd name="connsiteX20" fmla="*/ 1684523 w 2193768"/>
                <a:gd name="connsiteY20" fmla="*/ 1725284 h 2531351"/>
                <a:gd name="connsiteX21" fmla="*/ 1720466 w 2193768"/>
                <a:gd name="connsiteY21" fmla="*/ 1736355 h 2531351"/>
                <a:gd name="connsiteX22" fmla="*/ 1841092 w 2193768"/>
                <a:gd name="connsiteY22" fmla="*/ 1706378 h 2531351"/>
                <a:gd name="connsiteX23" fmla="*/ 1851228 w 2193768"/>
                <a:gd name="connsiteY23" fmla="*/ 1692504 h 2531351"/>
                <a:gd name="connsiteX24" fmla="*/ 1815284 w 2193768"/>
                <a:gd name="connsiteY24" fmla="*/ 1565121 h 2531351"/>
                <a:gd name="connsiteX25" fmla="*/ 1788687 w 2193768"/>
                <a:gd name="connsiteY25" fmla="*/ 1544417 h 2531351"/>
                <a:gd name="connsiteX26" fmla="*/ 1595095 w 2193768"/>
                <a:gd name="connsiteY26" fmla="*/ 1512283 h 2531351"/>
                <a:gd name="connsiteX27" fmla="*/ 1440108 w 2193768"/>
                <a:gd name="connsiteY27" fmla="*/ 1463904 h 2531351"/>
                <a:gd name="connsiteX28" fmla="*/ 1099508 w 2193768"/>
                <a:gd name="connsiteY28" fmla="*/ 1380155 h 2531351"/>
                <a:gd name="connsiteX29" fmla="*/ 1118702 w 2193768"/>
                <a:gd name="connsiteY29" fmla="*/ 1481803 h 2531351"/>
                <a:gd name="connsiteX30" fmla="*/ 1273905 w 2193768"/>
                <a:gd name="connsiteY30" fmla="*/ 1881710 h 2531351"/>
                <a:gd name="connsiteX31" fmla="*/ 1325951 w 2193768"/>
                <a:gd name="connsiteY31" fmla="*/ 1949212 h 2531351"/>
                <a:gd name="connsiteX32" fmla="*/ 1351543 w 2193768"/>
                <a:gd name="connsiteY32" fmla="*/ 1953669 h 2531351"/>
                <a:gd name="connsiteX33" fmla="*/ 1396688 w 2193768"/>
                <a:gd name="connsiteY33" fmla="*/ 1937638 h 2531351"/>
                <a:gd name="connsiteX34" fmla="*/ 1418901 w 2193768"/>
                <a:gd name="connsiteY34" fmla="*/ 1936128 h 2531351"/>
                <a:gd name="connsiteX35" fmla="*/ 1413581 w 2193768"/>
                <a:gd name="connsiteY35" fmla="*/ 1960426 h 2531351"/>
                <a:gd name="connsiteX36" fmla="*/ 1345145 w 2193768"/>
                <a:gd name="connsiteY36" fmla="*/ 2068256 h 2531351"/>
                <a:gd name="connsiteX37" fmla="*/ 1211651 w 2193768"/>
                <a:gd name="connsiteY37" fmla="*/ 2299300 h 2531351"/>
                <a:gd name="connsiteX38" fmla="*/ 1098142 w 2193768"/>
                <a:gd name="connsiteY38" fmla="*/ 2531351 h 2531351"/>
                <a:gd name="connsiteX39" fmla="*/ 1035816 w 2193768"/>
                <a:gd name="connsiteY39" fmla="*/ 2405765 h 2531351"/>
                <a:gd name="connsiteX40" fmla="*/ 914471 w 2193768"/>
                <a:gd name="connsiteY40" fmla="*/ 2177093 h 2531351"/>
                <a:gd name="connsiteX41" fmla="*/ 772495 w 2193768"/>
                <a:gd name="connsiteY41" fmla="*/ 1948277 h 2531351"/>
                <a:gd name="connsiteX42" fmla="*/ 767966 w 2193768"/>
                <a:gd name="connsiteY42" fmla="*/ 1933181 h 2531351"/>
                <a:gd name="connsiteX43" fmla="*/ 769188 w 2193768"/>
                <a:gd name="connsiteY43" fmla="*/ 1931959 h 2531351"/>
                <a:gd name="connsiteX44" fmla="*/ 840428 w 2193768"/>
                <a:gd name="connsiteY44" fmla="*/ 1952806 h 2531351"/>
                <a:gd name="connsiteX45" fmla="*/ 870261 w 2193768"/>
                <a:gd name="connsiteY45" fmla="*/ 1946911 h 2531351"/>
                <a:gd name="connsiteX46" fmla="*/ 952428 w 2193768"/>
                <a:gd name="connsiteY46" fmla="*/ 1829089 h 2531351"/>
                <a:gd name="connsiteX47" fmla="*/ 1073341 w 2193768"/>
                <a:gd name="connsiteY47" fmla="*/ 1494528 h 2531351"/>
                <a:gd name="connsiteX48" fmla="*/ 1099508 w 2193768"/>
                <a:gd name="connsiteY48" fmla="*/ 1380155 h 2531351"/>
                <a:gd name="connsiteX49" fmla="*/ 353466 w 2193768"/>
                <a:gd name="connsiteY49" fmla="*/ 1306974 h 2531351"/>
                <a:gd name="connsiteX50" fmla="*/ 371366 w 2193768"/>
                <a:gd name="connsiteY50" fmla="*/ 1374045 h 2531351"/>
                <a:gd name="connsiteX51" fmla="*/ 408244 w 2193768"/>
                <a:gd name="connsiteY51" fmla="*/ 1412935 h 2531351"/>
                <a:gd name="connsiteX52" fmla="*/ 683930 w 2193768"/>
                <a:gd name="connsiteY52" fmla="*/ 1408335 h 2531351"/>
                <a:gd name="connsiteX53" fmla="*/ 965727 w 2193768"/>
                <a:gd name="connsiteY53" fmla="*/ 1331847 h 2531351"/>
                <a:gd name="connsiteX54" fmla="*/ 978953 w 2193768"/>
                <a:gd name="connsiteY54" fmla="*/ 1329978 h 2531351"/>
                <a:gd name="connsiteX55" fmla="*/ 984489 w 2193768"/>
                <a:gd name="connsiteY55" fmla="*/ 1335442 h 2531351"/>
                <a:gd name="connsiteX56" fmla="*/ 825116 w 2193768"/>
                <a:gd name="connsiteY56" fmla="*/ 1486404 h 2531351"/>
                <a:gd name="connsiteX57" fmla="*/ 629009 w 2193768"/>
                <a:gd name="connsiteY57" fmla="*/ 1776180 h 2531351"/>
                <a:gd name="connsiteX58" fmla="*/ 643817 w 2193768"/>
                <a:gd name="connsiteY58" fmla="*/ 1843034 h 2531351"/>
                <a:gd name="connsiteX59" fmla="*/ 686949 w 2193768"/>
                <a:gd name="connsiteY59" fmla="*/ 1890408 h 2531351"/>
                <a:gd name="connsiteX60" fmla="*/ 11213 w 2193768"/>
                <a:gd name="connsiteY60" fmla="*/ 1895296 h 2531351"/>
                <a:gd name="connsiteX61" fmla="*/ 9920 w 2193768"/>
                <a:gd name="connsiteY61" fmla="*/ 1893714 h 2531351"/>
                <a:gd name="connsiteX62" fmla="*/ 64913 w 2193768"/>
                <a:gd name="connsiteY62" fmla="*/ 1806660 h 2531351"/>
                <a:gd name="connsiteX63" fmla="*/ 282874 w 2193768"/>
                <a:gd name="connsiteY63" fmla="*/ 1443559 h 2531351"/>
                <a:gd name="connsiteX64" fmla="*/ 353466 w 2193768"/>
                <a:gd name="connsiteY64" fmla="*/ 1306974 h 2531351"/>
                <a:gd name="connsiteX65" fmla="*/ 1840877 w 2193768"/>
                <a:gd name="connsiteY65" fmla="*/ 1306615 h 2531351"/>
                <a:gd name="connsiteX66" fmla="*/ 2193122 w 2193768"/>
                <a:gd name="connsiteY66" fmla="*/ 1897166 h 2531351"/>
                <a:gd name="connsiteX67" fmla="*/ 1502649 w 2193768"/>
                <a:gd name="connsiteY67" fmla="*/ 1885592 h 2531351"/>
                <a:gd name="connsiteX68" fmla="*/ 1562746 w 2193768"/>
                <a:gd name="connsiteY68" fmla="*/ 1832036 h 2531351"/>
                <a:gd name="connsiteX69" fmla="*/ 1572810 w 2193768"/>
                <a:gd name="connsiteY69" fmla="*/ 1797818 h 2531351"/>
                <a:gd name="connsiteX70" fmla="*/ 1445499 w 2193768"/>
                <a:gd name="connsiteY70" fmla="*/ 1573747 h 2531351"/>
                <a:gd name="connsiteX71" fmla="*/ 1278434 w 2193768"/>
                <a:gd name="connsiteY71" fmla="*/ 1396187 h 2531351"/>
                <a:gd name="connsiteX72" fmla="*/ 1223297 w 2193768"/>
                <a:gd name="connsiteY72" fmla="*/ 1350035 h 2531351"/>
                <a:gd name="connsiteX73" fmla="*/ 1203528 w 2193768"/>
                <a:gd name="connsiteY73" fmla="*/ 1325738 h 2531351"/>
                <a:gd name="connsiteX74" fmla="*/ 1204894 w 2193768"/>
                <a:gd name="connsiteY74" fmla="*/ 1324156 h 2531351"/>
                <a:gd name="connsiteX75" fmla="*/ 1504662 w 2193768"/>
                <a:gd name="connsiteY75" fmla="*/ 1407473 h 2531351"/>
                <a:gd name="connsiteX76" fmla="*/ 1799398 w 2193768"/>
                <a:gd name="connsiteY76" fmla="*/ 1410133 h 2531351"/>
                <a:gd name="connsiteX77" fmla="*/ 1818808 w 2193768"/>
                <a:gd name="connsiteY77" fmla="*/ 1391586 h 2531351"/>
                <a:gd name="connsiteX78" fmla="*/ 1840877 w 2193768"/>
                <a:gd name="connsiteY78" fmla="*/ 1306615 h 2531351"/>
                <a:gd name="connsiteX79" fmla="*/ 902825 w 2193768"/>
                <a:gd name="connsiteY79" fmla="*/ 934097 h 2531351"/>
                <a:gd name="connsiteX80" fmla="*/ 1028267 w 2193768"/>
                <a:gd name="connsiteY80" fmla="*/ 988732 h 2531351"/>
                <a:gd name="connsiteX81" fmla="*/ 1039050 w 2193768"/>
                <a:gd name="connsiteY81" fmla="*/ 1005409 h 2531351"/>
                <a:gd name="connsiteX82" fmla="*/ 1092103 w 2193768"/>
                <a:gd name="connsiteY82" fmla="*/ 1227755 h 2531351"/>
                <a:gd name="connsiteX83" fmla="*/ 1100873 w 2193768"/>
                <a:gd name="connsiteY83" fmla="*/ 1239976 h 2531351"/>
                <a:gd name="connsiteX84" fmla="*/ 1145587 w 2193768"/>
                <a:gd name="connsiteY84" fmla="*/ 1022087 h 2531351"/>
                <a:gd name="connsiteX85" fmla="*/ 1185412 w 2193768"/>
                <a:gd name="connsiteY85" fmla="*/ 973707 h 2531351"/>
                <a:gd name="connsiteX86" fmla="*/ 1273977 w 2193768"/>
                <a:gd name="connsiteY86" fmla="*/ 936685 h 2531351"/>
                <a:gd name="connsiteX87" fmla="*/ 1291733 w 2193768"/>
                <a:gd name="connsiteY87" fmla="*/ 948043 h 2531351"/>
                <a:gd name="connsiteX88" fmla="*/ 1301293 w 2193768"/>
                <a:gd name="connsiteY88" fmla="*/ 1048685 h 2531351"/>
                <a:gd name="connsiteX89" fmla="*/ 1285335 w 2193768"/>
                <a:gd name="connsiteY89" fmla="*/ 1096418 h 2531351"/>
                <a:gd name="connsiteX90" fmla="*/ 1173263 w 2193768"/>
                <a:gd name="connsiteY90" fmla="*/ 1203242 h 2531351"/>
                <a:gd name="connsiteX91" fmla="*/ 1128765 w 2193768"/>
                <a:gd name="connsiteY91" fmla="*/ 1247812 h 2531351"/>
                <a:gd name="connsiteX92" fmla="*/ 1122439 w 2193768"/>
                <a:gd name="connsiteY92" fmla="*/ 1250543 h 2531351"/>
                <a:gd name="connsiteX93" fmla="*/ 1124596 w 2193768"/>
                <a:gd name="connsiteY93" fmla="*/ 1253203 h 2531351"/>
                <a:gd name="connsiteX94" fmla="*/ 1129628 w 2193768"/>
                <a:gd name="connsiteY94" fmla="*/ 1249537 h 2531351"/>
                <a:gd name="connsiteX95" fmla="*/ 1263840 w 2193768"/>
                <a:gd name="connsiteY95" fmla="*/ 1205758 h 2531351"/>
                <a:gd name="connsiteX96" fmla="*/ 1353483 w 2193768"/>
                <a:gd name="connsiteY96" fmla="*/ 1180526 h 2531351"/>
                <a:gd name="connsiteX97" fmla="*/ 1378931 w 2193768"/>
                <a:gd name="connsiteY97" fmla="*/ 1184192 h 2531351"/>
                <a:gd name="connsiteX98" fmla="*/ 1483814 w 2193768"/>
                <a:gd name="connsiteY98" fmla="*/ 1264130 h 2531351"/>
                <a:gd name="connsiteX99" fmla="*/ 1379578 w 2193768"/>
                <a:gd name="connsiteY99" fmla="*/ 1336735 h 2531351"/>
                <a:gd name="connsiteX100" fmla="*/ 1342413 w 2193768"/>
                <a:gd name="connsiteY100" fmla="*/ 1342846 h 2531351"/>
                <a:gd name="connsiteX101" fmla="*/ 1116257 w 2193768"/>
                <a:gd name="connsiteY101" fmla="*/ 1279513 h 2531351"/>
                <a:gd name="connsiteX102" fmla="*/ 1168806 w 2193768"/>
                <a:gd name="connsiteY102" fmla="*/ 1323724 h 2531351"/>
                <a:gd name="connsiteX103" fmla="*/ 1283250 w 2193768"/>
                <a:gd name="connsiteY103" fmla="*/ 1427097 h 2531351"/>
                <a:gd name="connsiteX104" fmla="*/ 1304816 w 2193768"/>
                <a:gd name="connsiteY104" fmla="*/ 1491364 h 2531351"/>
                <a:gd name="connsiteX105" fmla="*/ 1296621 w 2193768"/>
                <a:gd name="connsiteY105" fmla="*/ 1559944 h 2531351"/>
                <a:gd name="connsiteX106" fmla="*/ 1288498 w 2193768"/>
                <a:gd name="connsiteY106" fmla="*/ 1595887 h 2531351"/>
                <a:gd name="connsiteX107" fmla="*/ 1169094 w 2193768"/>
                <a:gd name="connsiteY107" fmla="*/ 1540247 h 2531351"/>
                <a:gd name="connsiteX108" fmla="*/ 1150907 w 2193768"/>
                <a:gd name="connsiteY108" fmla="*/ 1512571 h 2531351"/>
                <a:gd name="connsiteX109" fmla="*/ 1101807 w 2193768"/>
                <a:gd name="connsiteY109" fmla="*/ 1297342 h 2531351"/>
                <a:gd name="connsiteX110" fmla="*/ 1094619 w 2193768"/>
                <a:gd name="connsiteY110" fmla="*/ 1281742 h 2531351"/>
                <a:gd name="connsiteX111" fmla="*/ 1049546 w 2193768"/>
                <a:gd name="connsiteY111" fmla="*/ 1508042 h 2531351"/>
                <a:gd name="connsiteX112" fmla="*/ 1009793 w 2193768"/>
                <a:gd name="connsiteY112" fmla="*/ 1556493 h 2531351"/>
                <a:gd name="connsiteX113" fmla="*/ 921228 w 2193768"/>
                <a:gd name="connsiteY113" fmla="*/ 1593515 h 2531351"/>
                <a:gd name="connsiteX114" fmla="*/ 903328 w 2193768"/>
                <a:gd name="connsiteY114" fmla="*/ 1582373 h 2531351"/>
                <a:gd name="connsiteX115" fmla="*/ 893767 w 2193768"/>
                <a:gd name="connsiteY115" fmla="*/ 1481731 h 2531351"/>
                <a:gd name="connsiteX116" fmla="*/ 909510 w 2193768"/>
                <a:gd name="connsiteY116" fmla="*/ 1433783 h 2531351"/>
                <a:gd name="connsiteX117" fmla="*/ 1052709 w 2193768"/>
                <a:gd name="connsiteY117" fmla="*/ 1301727 h 2531351"/>
                <a:gd name="connsiteX118" fmla="*/ 1066296 w 2193768"/>
                <a:gd name="connsiteY118" fmla="*/ 1282533 h 2531351"/>
                <a:gd name="connsiteX119" fmla="*/ 1072622 w 2193768"/>
                <a:gd name="connsiteY119" fmla="*/ 1279801 h 2531351"/>
                <a:gd name="connsiteX120" fmla="*/ 1070465 w 2193768"/>
                <a:gd name="connsiteY120" fmla="*/ 1277141 h 2531351"/>
                <a:gd name="connsiteX121" fmla="*/ 1065001 w 2193768"/>
                <a:gd name="connsiteY121" fmla="*/ 1280951 h 2531351"/>
                <a:gd name="connsiteX122" fmla="*/ 974065 w 2193768"/>
                <a:gd name="connsiteY122" fmla="*/ 1310856 h 2531351"/>
                <a:gd name="connsiteX123" fmla="*/ 843734 w 2193768"/>
                <a:gd name="connsiteY123" fmla="*/ 1349028 h 2531351"/>
                <a:gd name="connsiteX124" fmla="*/ 815842 w 2193768"/>
                <a:gd name="connsiteY124" fmla="*/ 1346297 h 2531351"/>
                <a:gd name="connsiteX125" fmla="*/ 710528 w 2193768"/>
                <a:gd name="connsiteY125" fmla="*/ 1266071 h 2531351"/>
                <a:gd name="connsiteX126" fmla="*/ 823534 w 2193768"/>
                <a:gd name="connsiteY126" fmla="*/ 1187714 h 2531351"/>
                <a:gd name="connsiteX127" fmla="*/ 849341 w 2193768"/>
                <a:gd name="connsiteY127" fmla="*/ 1186708 h 2531351"/>
                <a:gd name="connsiteX128" fmla="*/ 1068309 w 2193768"/>
                <a:gd name="connsiteY128" fmla="*/ 1253131 h 2531351"/>
                <a:gd name="connsiteX129" fmla="*/ 1083261 w 2193768"/>
                <a:gd name="connsiteY129" fmla="*/ 1253131 h 2531351"/>
                <a:gd name="connsiteX130" fmla="*/ 944735 w 2193768"/>
                <a:gd name="connsiteY130" fmla="*/ 1133799 h 2531351"/>
                <a:gd name="connsiteX131" fmla="*/ 902321 w 2193768"/>
                <a:gd name="connsiteY131" fmla="*/ 1094118 h 2531351"/>
                <a:gd name="connsiteX132" fmla="*/ 887944 w 2193768"/>
                <a:gd name="connsiteY132" fmla="*/ 1063494 h 2531351"/>
                <a:gd name="connsiteX133" fmla="*/ 902825 w 2193768"/>
                <a:gd name="connsiteY133" fmla="*/ 934097 h 2531351"/>
                <a:gd name="connsiteX134" fmla="*/ 493799 w 2193768"/>
                <a:gd name="connsiteY134" fmla="*/ 790890 h 2531351"/>
                <a:gd name="connsiteX135" fmla="*/ 473805 w 2193768"/>
                <a:gd name="connsiteY135" fmla="*/ 794349 h 2531351"/>
                <a:gd name="connsiteX136" fmla="*/ 353108 w 2193768"/>
                <a:gd name="connsiteY136" fmla="*/ 824327 h 2531351"/>
                <a:gd name="connsiteX137" fmla="*/ 342397 w 2193768"/>
                <a:gd name="connsiteY137" fmla="*/ 835756 h 2531351"/>
                <a:gd name="connsiteX138" fmla="*/ 381647 w 2193768"/>
                <a:gd name="connsiteY138" fmla="*/ 973420 h 2531351"/>
                <a:gd name="connsiteX139" fmla="*/ 401128 w 2193768"/>
                <a:gd name="connsiteY139" fmla="*/ 985640 h 2531351"/>
                <a:gd name="connsiteX140" fmla="*/ 592490 w 2193768"/>
                <a:gd name="connsiteY140" fmla="*/ 1015689 h 2531351"/>
                <a:gd name="connsiteX141" fmla="*/ 755314 w 2193768"/>
                <a:gd name="connsiteY141" fmla="*/ 1067951 h 2531351"/>
                <a:gd name="connsiteX142" fmla="*/ 509749 w 2193768"/>
                <a:gd name="connsiteY142" fmla="*/ 805061 h 2531351"/>
                <a:gd name="connsiteX143" fmla="*/ 493799 w 2193768"/>
                <a:gd name="connsiteY143" fmla="*/ 790890 h 2531351"/>
                <a:gd name="connsiteX144" fmla="*/ 1700212 w 2193768"/>
                <a:gd name="connsiteY144" fmla="*/ 789524 h 2531351"/>
                <a:gd name="connsiteX145" fmla="*/ 1688477 w 2193768"/>
                <a:gd name="connsiteY145" fmla="*/ 799526 h 2531351"/>
                <a:gd name="connsiteX146" fmla="*/ 1445427 w 2193768"/>
                <a:gd name="connsiteY146" fmla="*/ 1064500 h 2531351"/>
                <a:gd name="connsiteX147" fmla="*/ 1800044 w 2193768"/>
                <a:gd name="connsiteY147" fmla="*/ 985425 h 2531351"/>
                <a:gd name="connsiteX148" fmla="*/ 1813272 w 2193768"/>
                <a:gd name="connsiteY148" fmla="*/ 969250 h 2531351"/>
                <a:gd name="connsiteX149" fmla="*/ 1851587 w 2193768"/>
                <a:gd name="connsiteY149" fmla="*/ 836835 h 2531351"/>
                <a:gd name="connsiteX150" fmla="*/ 1842745 w 2193768"/>
                <a:gd name="connsiteY150" fmla="*/ 824039 h 2531351"/>
                <a:gd name="connsiteX151" fmla="*/ 1714428 w 2193768"/>
                <a:gd name="connsiteY151" fmla="*/ 791978 h 2531351"/>
                <a:gd name="connsiteX152" fmla="*/ 1700212 w 2193768"/>
                <a:gd name="connsiteY152" fmla="*/ 789524 h 2531351"/>
                <a:gd name="connsiteX153" fmla="*/ 2193768 w 2193768"/>
                <a:gd name="connsiteY153" fmla="*/ 632029 h 2531351"/>
                <a:gd name="connsiteX154" fmla="*/ 1839510 w 2193768"/>
                <a:gd name="connsiteY154" fmla="*/ 1227539 h 2531351"/>
                <a:gd name="connsiteX155" fmla="*/ 1823479 w 2193768"/>
                <a:gd name="connsiteY155" fmla="*/ 1161188 h 2531351"/>
                <a:gd name="connsiteX156" fmla="*/ 1774812 w 2193768"/>
                <a:gd name="connsiteY156" fmla="*/ 1114821 h 2531351"/>
                <a:gd name="connsiteX157" fmla="*/ 1345432 w 2193768"/>
                <a:gd name="connsiteY157" fmla="*/ 1159966 h 2531351"/>
                <a:gd name="connsiteX158" fmla="*/ 1199502 w 2193768"/>
                <a:gd name="connsiteY158" fmla="*/ 1210718 h 2531351"/>
                <a:gd name="connsiteX159" fmla="*/ 1187425 w 2193768"/>
                <a:gd name="connsiteY159" fmla="*/ 1209280 h 2531351"/>
                <a:gd name="connsiteX160" fmla="*/ 1367142 w 2193768"/>
                <a:gd name="connsiteY160" fmla="*/ 1045810 h 2531351"/>
                <a:gd name="connsiteX161" fmla="*/ 1571301 w 2193768"/>
                <a:gd name="connsiteY161" fmla="*/ 736049 h 2531351"/>
                <a:gd name="connsiteX162" fmla="*/ 1560015 w 2193768"/>
                <a:gd name="connsiteY162" fmla="*/ 694786 h 2531351"/>
                <a:gd name="connsiteX163" fmla="*/ 1499917 w 2193768"/>
                <a:gd name="connsiteY163" fmla="*/ 640296 h 2531351"/>
                <a:gd name="connsiteX164" fmla="*/ 2193768 w 2193768"/>
                <a:gd name="connsiteY164" fmla="*/ 632029 h 2531351"/>
                <a:gd name="connsiteX165" fmla="*/ 0 w 2193768"/>
                <a:gd name="connsiteY165" fmla="*/ 631957 h 2531351"/>
                <a:gd name="connsiteX166" fmla="*/ 693564 w 2193768"/>
                <a:gd name="connsiteY166" fmla="*/ 640224 h 2531351"/>
                <a:gd name="connsiteX167" fmla="*/ 634329 w 2193768"/>
                <a:gd name="connsiteY167" fmla="*/ 694571 h 2531351"/>
                <a:gd name="connsiteX168" fmla="*/ 621173 w 2193768"/>
                <a:gd name="connsiteY168" fmla="*/ 733246 h 2531351"/>
                <a:gd name="connsiteX169" fmla="*/ 676239 w 2193768"/>
                <a:gd name="connsiteY169" fmla="*/ 851859 h 2531351"/>
                <a:gd name="connsiteX170" fmla="*/ 919359 w 2193768"/>
                <a:gd name="connsiteY170" fmla="*/ 1138400 h 2531351"/>
                <a:gd name="connsiteX171" fmla="*/ 990600 w 2193768"/>
                <a:gd name="connsiteY171" fmla="*/ 1204895 h 2531351"/>
                <a:gd name="connsiteX172" fmla="*/ 989234 w 2193768"/>
                <a:gd name="connsiteY172" fmla="*/ 1206477 h 2531351"/>
                <a:gd name="connsiteX173" fmla="*/ 687310 w 2193768"/>
                <a:gd name="connsiteY173" fmla="*/ 1122513 h 2531351"/>
                <a:gd name="connsiteX174" fmla="*/ 398037 w 2193768"/>
                <a:gd name="connsiteY174" fmla="*/ 1119781 h 2531351"/>
                <a:gd name="connsiteX175" fmla="*/ 374530 w 2193768"/>
                <a:gd name="connsiteY175" fmla="*/ 1143648 h 2531351"/>
                <a:gd name="connsiteX176" fmla="*/ 352964 w 2193768"/>
                <a:gd name="connsiteY176" fmla="*/ 1223154 h 2531351"/>
                <a:gd name="connsiteX177" fmla="*/ 0 w 2193768"/>
                <a:gd name="connsiteY177" fmla="*/ 631957 h 2531351"/>
                <a:gd name="connsiteX178" fmla="*/ 1094260 w 2193768"/>
                <a:gd name="connsiteY178" fmla="*/ 391137 h 2531351"/>
                <a:gd name="connsiteX179" fmla="*/ 995127 w 2193768"/>
                <a:gd name="connsiteY179" fmla="*/ 493575 h 2531351"/>
                <a:gd name="connsiteX180" fmla="*/ 992037 w 2193768"/>
                <a:gd name="connsiteY180" fmla="*/ 523193 h 2531351"/>
                <a:gd name="connsiteX181" fmla="*/ 1093684 w 2193768"/>
                <a:gd name="connsiteY181" fmla="*/ 865374 h 2531351"/>
                <a:gd name="connsiteX182" fmla="*/ 1104036 w 2193768"/>
                <a:gd name="connsiteY182" fmla="*/ 830796 h 2531351"/>
                <a:gd name="connsiteX183" fmla="*/ 1204678 w 2193768"/>
                <a:gd name="connsiteY183" fmla="*/ 517729 h 2531351"/>
                <a:gd name="connsiteX184" fmla="*/ 1201874 w 2193768"/>
                <a:gd name="connsiteY184" fmla="*/ 497098 h 2531351"/>
                <a:gd name="connsiteX185" fmla="*/ 1124452 w 2193768"/>
                <a:gd name="connsiteY185" fmla="*/ 424708 h 2531351"/>
                <a:gd name="connsiteX186" fmla="*/ 1094260 w 2193768"/>
                <a:gd name="connsiteY186" fmla="*/ 391137 h 2531351"/>
                <a:gd name="connsiteX187" fmla="*/ 1095841 w 2193768"/>
                <a:gd name="connsiteY187" fmla="*/ 0 h 2531351"/>
                <a:gd name="connsiteX188" fmla="*/ 1144293 w 2193768"/>
                <a:gd name="connsiteY188" fmla="*/ 98989 h 2531351"/>
                <a:gd name="connsiteX189" fmla="*/ 1316821 w 2193768"/>
                <a:gd name="connsiteY189" fmla="*/ 418382 h 2531351"/>
                <a:gd name="connsiteX190" fmla="*/ 1419619 w 2193768"/>
                <a:gd name="connsiteY190" fmla="*/ 580486 h 2531351"/>
                <a:gd name="connsiteX191" fmla="*/ 1425514 w 2193768"/>
                <a:gd name="connsiteY191" fmla="*/ 597883 h 2531351"/>
                <a:gd name="connsiteX192" fmla="*/ 1424939 w 2193768"/>
                <a:gd name="connsiteY192" fmla="*/ 598674 h 2531351"/>
                <a:gd name="connsiteX193" fmla="*/ 1351183 w 2193768"/>
                <a:gd name="connsiteY193" fmla="*/ 577108 h 2531351"/>
                <a:gd name="connsiteX194" fmla="*/ 1325735 w 2193768"/>
                <a:gd name="connsiteY194" fmla="*/ 582140 h 2531351"/>
                <a:gd name="connsiteX195" fmla="*/ 1244215 w 2193768"/>
                <a:gd name="connsiteY195" fmla="*/ 697159 h 2531351"/>
                <a:gd name="connsiteX196" fmla="*/ 1107630 w 2193768"/>
                <a:gd name="connsiteY196" fmla="*/ 1106914 h 2531351"/>
                <a:gd name="connsiteX197" fmla="*/ 1095122 w 2193768"/>
                <a:gd name="connsiteY197" fmla="*/ 1150620 h 2531351"/>
                <a:gd name="connsiteX198" fmla="*/ 1075784 w 2193768"/>
                <a:gd name="connsiteY198" fmla="*/ 1057168 h 2531351"/>
                <a:gd name="connsiteX199" fmla="*/ 992252 w 2193768"/>
                <a:gd name="connsiteY199" fmla="*/ 782704 h 2531351"/>
                <a:gd name="connsiteX200" fmla="*/ 892617 w 2193768"/>
                <a:gd name="connsiteY200" fmla="*/ 610176 h 2531351"/>
                <a:gd name="connsiteX201" fmla="*/ 877233 w 2193768"/>
                <a:gd name="connsiteY201" fmla="*/ 591773 h 2531351"/>
                <a:gd name="connsiteX202" fmla="*/ 832304 w 2193768"/>
                <a:gd name="connsiteY202" fmla="*/ 581637 h 2531351"/>
                <a:gd name="connsiteX203" fmla="*/ 757973 w 2193768"/>
                <a:gd name="connsiteY203" fmla="*/ 603203 h 2531351"/>
                <a:gd name="connsiteX204" fmla="*/ 1095841 w 2193768"/>
                <a:gd name="connsiteY204" fmla="*/ 0 h 253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</a:cxnLst>
              <a:rect l="l" t="t" r="r" b="b"/>
              <a:pathLst>
                <a:path w="2193768" h="2531351">
                  <a:moveTo>
                    <a:pt x="1098070" y="1666697"/>
                  </a:moveTo>
                  <a:cubicBezTo>
                    <a:pt x="1090090" y="1706594"/>
                    <a:pt x="1080817" y="1744909"/>
                    <a:pt x="1071904" y="1783225"/>
                  </a:cubicBezTo>
                  <a:cubicBezTo>
                    <a:pt x="1053141" y="1860927"/>
                    <a:pt x="1026256" y="1936444"/>
                    <a:pt x="991678" y="2008518"/>
                  </a:cubicBezTo>
                  <a:cubicBezTo>
                    <a:pt x="986286" y="2020020"/>
                    <a:pt x="983914" y="2026274"/>
                    <a:pt x="997285" y="2036626"/>
                  </a:cubicBezTo>
                  <a:cubicBezTo>
                    <a:pt x="1029418" y="2061499"/>
                    <a:pt x="1060545" y="2088600"/>
                    <a:pt x="1082327" y="2123752"/>
                  </a:cubicBezTo>
                  <a:cubicBezTo>
                    <a:pt x="1093182" y="2141221"/>
                    <a:pt x="1101593" y="2140430"/>
                    <a:pt x="1111513" y="2124256"/>
                  </a:cubicBezTo>
                  <a:cubicBezTo>
                    <a:pt x="1132720" y="2089535"/>
                    <a:pt x="1162409" y="2062577"/>
                    <a:pt x="1194255" y="2038639"/>
                  </a:cubicBezTo>
                  <a:cubicBezTo>
                    <a:pt x="1208632" y="2027999"/>
                    <a:pt x="1209063" y="2021817"/>
                    <a:pt x="1202306" y="2006936"/>
                  </a:cubicBezTo>
                  <a:cubicBezTo>
                    <a:pt x="1162625" y="1919522"/>
                    <a:pt x="1127544" y="1830454"/>
                    <a:pt x="1112735" y="1734701"/>
                  </a:cubicBezTo>
                  <a:cubicBezTo>
                    <a:pt x="1108925" y="1711841"/>
                    <a:pt x="1102958" y="1689341"/>
                    <a:pt x="1098070" y="1666697"/>
                  </a:cubicBezTo>
                  <a:close/>
                  <a:moveTo>
                    <a:pt x="747765" y="1464838"/>
                  </a:moveTo>
                  <a:lnTo>
                    <a:pt x="702693" y="1479934"/>
                  </a:lnTo>
                  <a:cubicBezTo>
                    <a:pt x="616429" y="1509120"/>
                    <a:pt x="530165" y="1532987"/>
                    <a:pt x="438724" y="1540607"/>
                  </a:cubicBezTo>
                  <a:cubicBezTo>
                    <a:pt x="421400" y="1542044"/>
                    <a:pt x="399977" y="1537659"/>
                    <a:pt x="386894" y="1547795"/>
                  </a:cubicBezTo>
                  <a:cubicBezTo>
                    <a:pt x="372157" y="1559081"/>
                    <a:pt x="376471" y="1582301"/>
                    <a:pt x="373307" y="1600272"/>
                  </a:cubicBezTo>
                  <a:cubicBezTo>
                    <a:pt x="366909" y="1636216"/>
                    <a:pt x="350232" y="1668709"/>
                    <a:pt x="338370" y="1704796"/>
                  </a:cubicBezTo>
                  <a:cubicBezTo>
                    <a:pt x="386463" y="1706284"/>
                    <a:pt x="433836" y="1717506"/>
                    <a:pt x="477471" y="1737792"/>
                  </a:cubicBezTo>
                  <a:cubicBezTo>
                    <a:pt x="490986" y="1744118"/>
                    <a:pt x="499037" y="1741315"/>
                    <a:pt x="507592" y="1728231"/>
                  </a:cubicBezTo>
                  <a:cubicBezTo>
                    <a:pt x="572290" y="1626799"/>
                    <a:pt x="658339" y="1544848"/>
                    <a:pt x="747837" y="1465197"/>
                  </a:cubicBezTo>
                  <a:close/>
                  <a:moveTo>
                    <a:pt x="1440108" y="1463904"/>
                  </a:moveTo>
                  <a:cubicBezTo>
                    <a:pt x="1534423" y="1545064"/>
                    <a:pt x="1619825" y="1625218"/>
                    <a:pt x="1684523" y="1725284"/>
                  </a:cubicBezTo>
                  <a:cubicBezTo>
                    <a:pt x="1694731" y="1741243"/>
                    <a:pt x="1704580" y="1743831"/>
                    <a:pt x="1720466" y="1736355"/>
                  </a:cubicBezTo>
                  <a:cubicBezTo>
                    <a:pt x="1758351" y="1718584"/>
                    <a:pt x="1799326" y="1708398"/>
                    <a:pt x="1841092" y="1706378"/>
                  </a:cubicBezTo>
                  <a:cubicBezTo>
                    <a:pt x="1850725" y="1705946"/>
                    <a:pt x="1857051" y="1705084"/>
                    <a:pt x="1851228" y="1692504"/>
                  </a:cubicBezTo>
                  <a:cubicBezTo>
                    <a:pt x="1832681" y="1652161"/>
                    <a:pt x="1820605" y="1609187"/>
                    <a:pt x="1815284" y="1565121"/>
                  </a:cubicBezTo>
                  <a:cubicBezTo>
                    <a:pt x="1812984" y="1547724"/>
                    <a:pt x="1804358" y="1545495"/>
                    <a:pt x="1788687" y="1544417"/>
                  </a:cubicBezTo>
                  <a:cubicBezTo>
                    <a:pt x="1723270" y="1540248"/>
                    <a:pt x="1658356" y="1529479"/>
                    <a:pt x="1595095" y="1512283"/>
                  </a:cubicBezTo>
                  <a:cubicBezTo>
                    <a:pt x="1544487" y="1498481"/>
                    <a:pt x="1494885" y="1481372"/>
                    <a:pt x="1440108" y="1463904"/>
                  </a:cubicBezTo>
                  <a:close/>
                  <a:moveTo>
                    <a:pt x="1099508" y="1380155"/>
                  </a:moveTo>
                  <a:cubicBezTo>
                    <a:pt x="1105834" y="1414014"/>
                    <a:pt x="1111225" y="1448160"/>
                    <a:pt x="1118702" y="1481803"/>
                  </a:cubicBezTo>
                  <a:cubicBezTo>
                    <a:pt x="1149829" y="1623061"/>
                    <a:pt x="1191882" y="1760221"/>
                    <a:pt x="1273905" y="1881710"/>
                  </a:cubicBezTo>
                  <a:cubicBezTo>
                    <a:pt x="1289792" y="1905217"/>
                    <a:pt x="1304817" y="1929443"/>
                    <a:pt x="1325951" y="1949212"/>
                  </a:cubicBezTo>
                  <a:cubicBezTo>
                    <a:pt x="1332133" y="1956911"/>
                    <a:pt x="1343132" y="1958816"/>
                    <a:pt x="1351543" y="1953669"/>
                  </a:cubicBezTo>
                  <a:cubicBezTo>
                    <a:pt x="1366208" y="1947299"/>
                    <a:pt x="1381304" y="1941944"/>
                    <a:pt x="1396688" y="1937638"/>
                  </a:cubicBezTo>
                  <a:cubicBezTo>
                    <a:pt x="1403876" y="1935409"/>
                    <a:pt x="1412143" y="1927933"/>
                    <a:pt x="1418901" y="1936128"/>
                  </a:cubicBezTo>
                  <a:cubicBezTo>
                    <a:pt x="1425658" y="1944323"/>
                    <a:pt x="1417895" y="1953381"/>
                    <a:pt x="1413581" y="1960426"/>
                  </a:cubicBezTo>
                  <a:cubicBezTo>
                    <a:pt x="1391224" y="1996707"/>
                    <a:pt x="1368365" y="2032651"/>
                    <a:pt x="1345145" y="2068256"/>
                  </a:cubicBezTo>
                  <a:cubicBezTo>
                    <a:pt x="1296478" y="2142875"/>
                    <a:pt x="1253633" y="2220800"/>
                    <a:pt x="1211651" y="2299300"/>
                  </a:cubicBezTo>
                  <a:cubicBezTo>
                    <a:pt x="1171826" y="2373919"/>
                    <a:pt x="1132576" y="2449040"/>
                    <a:pt x="1098142" y="2531351"/>
                  </a:cubicBezTo>
                  <a:cubicBezTo>
                    <a:pt x="1076576" y="2487356"/>
                    <a:pt x="1055010" y="2447100"/>
                    <a:pt x="1035816" y="2405765"/>
                  </a:cubicBezTo>
                  <a:cubicBezTo>
                    <a:pt x="999873" y="2327192"/>
                    <a:pt x="956741" y="2252214"/>
                    <a:pt x="914471" y="2177093"/>
                  </a:cubicBezTo>
                  <a:cubicBezTo>
                    <a:pt x="870261" y="2098880"/>
                    <a:pt x="821809" y="2023255"/>
                    <a:pt x="772495" y="1948277"/>
                  </a:cubicBezTo>
                  <a:cubicBezTo>
                    <a:pt x="770266" y="1943489"/>
                    <a:pt x="768757" y="1938407"/>
                    <a:pt x="767966" y="1933181"/>
                  </a:cubicBezTo>
                  <a:lnTo>
                    <a:pt x="769188" y="1931959"/>
                  </a:lnTo>
                  <a:cubicBezTo>
                    <a:pt x="794708" y="1932749"/>
                    <a:pt x="817568" y="1943461"/>
                    <a:pt x="840428" y="1952806"/>
                  </a:cubicBezTo>
                  <a:cubicBezTo>
                    <a:pt x="853368" y="1958125"/>
                    <a:pt x="861203" y="1957335"/>
                    <a:pt x="870261" y="1946911"/>
                  </a:cubicBezTo>
                  <a:cubicBezTo>
                    <a:pt x="901603" y="1910572"/>
                    <a:pt x="929137" y="1871085"/>
                    <a:pt x="952428" y="1829089"/>
                  </a:cubicBezTo>
                  <a:cubicBezTo>
                    <a:pt x="1011447" y="1724206"/>
                    <a:pt x="1044946" y="1610265"/>
                    <a:pt x="1073341" y="1494528"/>
                  </a:cubicBezTo>
                  <a:cubicBezTo>
                    <a:pt x="1082543" y="1457074"/>
                    <a:pt x="1087287" y="1418615"/>
                    <a:pt x="1099508" y="1380155"/>
                  </a:cubicBezTo>
                  <a:close/>
                  <a:moveTo>
                    <a:pt x="353466" y="1306974"/>
                  </a:moveTo>
                  <a:cubicBezTo>
                    <a:pt x="363962" y="1328540"/>
                    <a:pt x="367341" y="1351400"/>
                    <a:pt x="371366" y="1374045"/>
                  </a:cubicBezTo>
                  <a:cubicBezTo>
                    <a:pt x="375176" y="1395611"/>
                    <a:pt x="381359" y="1408263"/>
                    <a:pt x="408244" y="1412935"/>
                  </a:cubicBezTo>
                  <a:cubicBezTo>
                    <a:pt x="500834" y="1428967"/>
                    <a:pt x="592203" y="1422784"/>
                    <a:pt x="683930" y="1408335"/>
                  </a:cubicBezTo>
                  <a:cubicBezTo>
                    <a:pt x="780690" y="1393023"/>
                    <a:pt x="873783" y="1364556"/>
                    <a:pt x="965727" y="1331847"/>
                  </a:cubicBezTo>
                  <a:cubicBezTo>
                    <a:pt x="970040" y="1330790"/>
                    <a:pt x="974497" y="1330165"/>
                    <a:pt x="978953" y="1329978"/>
                  </a:cubicBezTo>
                  <a:lnTo>
                    <a:pt x="984489" y="1335442"/>
                  </a:lnTo>
                  <a:cubicBezTo>
                    <a:pt x="929136" y="1383318"/>
                    <a:pt x="875796" y="1433280"/>
                    <a:pt x="825116" y="1486404"/>
                  </a:cubicBezTo>
                  <a:cubicBezTo>
                    <a:pt x="743165" y="1571734"/>
                    <a:pt x="674153" y="1665762"/>
                    <a:pt x="629009" y="1776180"/>
                  </a:cubicBezTo>
                  <a:cubicBezTo>
                    <a:pt x="613121" y="1815286"/>
                    <a:pt x="613265" y="1814927"/>
                    <a:pt x="643817" y="1843034"/>
                  </a:cubicBezTo>
                  <a:cubicBezTo>
                    <a:pt x="658913" y="1856908"/>
                    <a:pt x="671565" y="1873442"/>
                    <a:pt x="686949" y="1890408"/>
                  </a:cubicBezTo>
                  <a:cubicBezTo>
                    <a:pt x="462591" y="1869489"/>
                    <a:pt x="236722" y="1880272"/>
                    <a:pt x="11213" y="1895296"/>
                  </a:cubicBezTo>
                  <a:lnTo>
                    <a:pt x="9920" y="1893714"/>
                  </a:lnTo>
                  <a:cubicBezTo>
                    <a:pt x="19768" y="1859353"/>
                    <a:pt x="45863" y="1835270"/>
                    <a:pt x="64913" y="1806660"/>
                  </a:cubicBezTo>
                  <a:cubicBezTo>
                    <a:pt x="142839" y="1688766"/>
                    <a:pt x="215875" y="1568211"/>
                    <a:pt x="282874" y="1443559"/>
                  </a:cubicBezTo>
                  <a:cubicBezTo>
                    <a:pt x="306884" y="1398846"/>
                    <a:pt x="329169" y="1353413"/>
                    <a:pt x="353466" y="1306974"/>
                  </a:cubicBezTo>
                  <a:close/>
                  <a:moveTo>
                    <a:pt x="1840877" y="1306615"/>
                  </a:moveTo>
                  <a:cubicBezTo>
                    <a:pt x="1942165" y="1512643"/>
                    <a:pt x="2059987" y="1710138"/>
                    <a:pt x="2193122" y="1897166"/>
                  </a:cubicBezTo>
                  <a:cubicBezTo>
                    <a:pt x="1959993" y="1878547"/>
                    <a:pt x="1733046" y="1869777"/>
                    <a:pt x="1502649" y="1885592"/>
                  </a:cubicBezTo>
                  <a:cubicBezTo>
                    <a:pt x="1521699" y="1866642"/>
                    <a:pt x="1541756" y="1848764"/>
                    <a:pt x="1562746" y="1832036"/>
                  </a:cubicBezTo>
                  <a:cubicBezTo>
                    <a:pt x="1577123" y="1821684"/>
                    <a:pt x="1577627" y="1811476"/>
                    <a:pt x="1572810" y="1797818"/>
                  </a:cubicBezTo>
                  <a:cubicBezTo>
                    <a:pt x="1544056" y="1715292"/>
                    <a:pt x="1497977" y="1642614"/>
                    <a:pt x="1445499" y="1573747"/>
                  </a:cubicBezTo>
                  <a:cubicBezTo>
                    <a:pt x="1395969" y="1509049"/>
                    <a:pt x="1336303" y="1453265"/>
                    <a:pt x="1278434" y="1396187"/>
                  </a:cubicBezTo>
                  <a:cubicBezTo>
                    <a:pt x="1261397" y="1379365"/>
                    <a:pt x="1241628" y="1365491"/>
                    <a:pt x="1223297" y="1350035"/>
                  </a:cubicBezTo>
                  <a:cubicBezTo>
                    <a:pt x="1215246" y="1343206"/>
                    <a:pt x="1205541" y="1337455"/>
                    <a:pt x="1203528" y="1325738"/>
                  </a:cubicBezTo>
                  <a:lnTo>
                    <a:pt x="1204894" y="1324156"/>
                  </a:lnTo>
                  <a:cubicBezTo>
                    <a:pt x="1303379" y="1357080"/>
                    <a:pt x="1401720" y="1390436"/>
                    <a:pt x="1504662" y="1407473"/>
                  </a:cubicBezTo>
                  <a:cubicBezTo>
                    <a:pt x="1602860" y="1423647"/>
                    <a:pt x="1700985" y="1429039"/>
                    <a:pt x="1799398" y="1410133"/>
                  </a:cubicBezTo>
                  <a:cubicBezTo>
                    <a:pt x="1809246" y="1408954"/>
                    <a:pt x="1817154" y="1401398"/>
                    <a:pt x="1818808" y="1391586"/>
                  </a:cubicBezTo>
                  <a:cubicBezTo>
                    <a:pt x="1825996" y="1365347"/>
                    <a:pt x="1825996" y="1337167"/>
                    <a:pt x="1840877" y="1306615"/>
                  </a:cubicBezTo>
                  <a:close/>
                  <a:moveTo>
                    <a:pt x="902825" y="934097"/>
                  </a:moveTo>
                  <a:cubicBezTo>
                    <a:pt x="949696" y="946678"/>
                    <a:pt x="985998" y="974498"/>
                    <a:pt x="1028267" y="988732"/>
                  </a:cubicBezTo>
                  <a:cubicBezTo>
                    <a:pt x="1036319" y="991463"/>
                    <a:pt x="1036894" y="998220"/>
                    <a:pt x="1039050" y="1005409"/>
                  </a:cubicBezTo>
                  <a:cubicBezTo>
                    <a:pt x="1060472" y="1078583"/>
                    <a:pt x="1078157" y="1152791"/>
                    <a:pt x="1092103" y="1227755"/>
                  </a:cubicBezTo>
                  <a:cubicBezTo>
                    <a:pt x="1093109" y="1233147"/>
                    <a:pt x="1093109" y="1238610"/>
                    <a:pt x="1100873" y="1239976"/>
                  </a:cubicBezTo>
                  <a:cubicBezTo>
                    <a:pt x="1112950" y="1166795"/>
                    <a:pt x="1127471" y="1094046"/>
                    <a:pt x="1145587" y="1022087"/>
                  </a:cubicBezTo>
                  <a:cubicBezTo>
                    <a:pt x="1151481" y="998580"/>
                    <a:pt x="1161618" y="982334"/>
                    <a:pt x="1185412" y="973707"/>
                  </a:cubicBezTo>
                  <a:cubicBezTo>
                    <a:pt x="1215461" y="962780"/>
                    <a:pt x="1244575" y="949409"/>
                    <a:pt x="1273977" y="936685"/>
                  </a:cubicBezTo>
                  <a:cubicBezTo>
                    <a:pt x="1286197" y="931438"/>
                    <a:pt x="1289576" y="933810"/>
                    <a:pt x="1291733" y="948043"/>
                  </a:cubicBezTo>
                  <a:cubicBezTo>
                    <a:pt x="1296836" y="981471"/>
                    <a:pt x="1293818" y="1015473"/>
                    <a:pt x="1301293" y="1048685"/>
                  </a:cubicBezTo>
                  <a:cubicBezTo>
                    <a:pt x="1306757" y="1066369"/>
                    <a:pt x="1300359" y="1085584"/>
                    <a:pt x="1285335" y="1096418"/>
                  </a:cubicBezTo>
                  <a:cubicBezTo>
                    <a:pt x="1244072" y="1127760"/>
                    <a:pt x="1209853" y="1166867"/>
                    <a:pt x="1173263" y="1203242"/>
                  </a:cubicBezTo>
                  <a:cubicBezTo>
                    <a:pt x="1158382" y="1217619"/>
                    <a:pt x="1135739" y="1224808"/>
                    <a:pt x="1128765" y="1247812"/>
                  </a:cubicBezTo>
                  <a:lnTo>
                    <a:pt x="1122439" y="1250543"/>
                  </a:lnTo>
                  <a:cubicBezTo>
                    <a:pt x="1123086" y="1251492"/>
                    <a:pt x="1123805" y="1252383"/>
                    <a:pt x="1124596" y="1253203"/>
                  </a:cubicBezTo>
                  <a:cubicBezTo>
                    <a:pt x="1126033" y="1252197"/>
                    <a:pt x="1127830" y="1250831"/>
                    <a:pt x="1129628" y="1249537"/>
                  </a:cubicBezTo>
                  <a:cubicBezTo>
                    <a:pt x="1174342" y="1235159"/>
                    <a:pt x="1218911" y="1219775"/>
                    <a:pt x="1263840" y="1205758"/>
                  </a:cubicBezTo>
                  <a:cubicBezTo>
                    <a:pt x="1293458" y="1196484"/>
                    <a:pt x="1323435" y="1188505"/>
                    <a:pt x="1353483" y="1180526"/>
                  </a:cubicBezTo>
                  <a:cubicBezTo>
                    <a:pt x="1362038" y="1177420"/>
                    <a:pt x="1371599" y="1178793"/>
                    <a:pt x="1378931" y="1184192"/>
                  </a:cubicBezTo>
                  <a:cubicBezTo>
                    <a:pt x="1413149" y="1210646"/>
                    <a:pt x="1447656" y="1236597"/>
                    <a:pt x="1483814" y="1264130"/>
                  </a:cubicBezTo>
                  <a:cubicBezTo>
                    <a:pt x="1447870" y="1289003"/>
                    <a:pt x="1413149" y="1312150"/>
                    <a:pt x="1379578" y="1336735"/>
                  </a:cubicBezTo>
                  <a:cubicBezTo>
                    <a:pt x="1369011" y="1344873"/>
                    <a:pt x="1355065" y="1347166"/>
                    <a:pt x="1342413" y="1342846"/>
                  </a:cubicBezTo>
                  <a:cubicBezTo>
                    <a:pt x="1266716" y="1324227"/>
                    <a:pt x="1192672" y="1299714"/>
                    <a:pt x="1116257" y="1279513"/>
                  </a:cubicBezTo>
                  <a:cubicBezTo>
                    <a:pt x="1133797" y="1293891"/>
                    <a:pt x="1151697" y="1308268"/>
                    <a:pt x="1168806" y="1323724"/>
                  </a:cubicBezTo>
                  <a:cubicBezTo>
                    <a:pt x="1207122" y="1358014"/>
                    <a:pt x="1244718" y="1393095"/>
                    <a:pt x="1283250" y="1427097"/>
                  </a:cubicBezTo>
                  <a:cubicBezTo>
                    <a:pt x="1303234" y="1444782"/>
                    <a:pt x="1310927" y="1464406"/>
                    <a:pt x="1304816" y="1491364"/>
                  </a:cubicBezTo>
                  <a:cubicBezTo>
                    <a:pt x="1300144" y="1513958"/>
                    <a:pt x="1297412" y="1536897"/>
                    <a:pt x="1296621" y="1559944"/>
                  </a:cubicBezTo>
                  <a:cubicBezTo>
                    <a:pt x="1296190" y="1572330"/>
                    <a:pt x="1293458" y="1584529"/>
                    <a:pt x="1288498" y="1595887"/>
                  </a:cubicBezTo>
                  <a:cubicBezTo>
                    <a:pt x="1246013" y="1581510"/>
                    <a:pt x="1208488" y="1558937"/>
                    <a:pt x="1169094" y="1540247"/>
                  </a:cubicBezTo>
                  <a:cubicBezTo>
                    <a:pt x="1156945" y="1534424"/>
                    <a:pt x="1153710" y="1524144"/>
                    <a:pt x="1150907" y="1512571"/>
                  </a:cubicBezTo>
                  <a:cubicBezTo>
                    <a:pt x="1133797" y="1440684"/>
                    <a:pt x="1113597" y="1370163"/>
                    <a:pt x="1101807" y="1297342"/>
                  </a:cubicBezTo>
                  <a:cubicBezTo>
                    <a:pt x="1100010" y="1291885"/>
                    <a:pt x="1097638" y="1286652"/>
                    <a:pt x="1094619" y="1281742"/>
                  </a:cubicBezTo>
                  <a:cubicBezTo>
                    <a:pt x="1082038" y="1360817"/>
                    <a:pt x="1068165" y="1434789"/>
                    <a:pt x="1049546" y="1508042"/>
                  </a:cubicBezTo>
                  <a:cubicBezTo>
                    <a:pt x="1043579" y="1531477"/>
                    <a:pt x="1033587" y="1547867"/>
                    <a:pt x="1009793" y="1556493"/>
                  </a:cubicBezTo>
                  <a:cubicBezTo>
                    <a:pt x="979816" y="1567420"/>
                    <a:pt x="950630" y="1580863"/>
                    <a:pt x="921228" y="1593515"/>
                  </a:cubicBezTo>
                  <a:cubicBezTo>
                    <a:pt x="909367" y="1598547"/>
                    <a:pt x="905413" y="1596894"/>
                    <a:pt x="903328" y="1582373"/>
                  </a:cubicBezTo>
                  <a:cubicBezTo>
                    <a:pt x="898440" y="1548873"/>
                    <a:pt x="901172" y="1514871"/>
                    <a:pt x="893767" y="1481731"/>
                  </a:cubicBezTo>
                  <a:cubicBezTo>
                    <a:pt x="889023" y="1464040"/>
                    <a:pt x="895205" y="1445241"/>
                    <a:pt x="909510" y="1433783"/>
                  </a:cubicBezTo>
                  <a:cubicBezTo>
                    <a:pt x="957963" y="1390651"/>
                    <a:pt x="1005192" y="1346009"/>
                    <a:pt x="1052709" y="1301727"/>
                  </a:cubicBezTo>
                  <a:cubicBezTo>
                    <a:pt x="1058460" y="1296407"/>
                    <a:pt x="1065649" y="1291662"/>
                    <a:pt x="1066296" y="1282533"/>
                  </a:cubicBezTo>
                  <a:lnTo>
                    <a:pt x="1072622" y="1279801"/>
                  </a:lnTo>
                  <a:cubicBezTo>
                    <a:pt x="1071975" y="1278852"/>
                    <a:pt x="1071255" y="1277961"/>
                    <a:pt x="1070465" y="1277141"/>
                  </a:cubicBezTo>
                  <a:cubicBezTo>
                    <a:pt x="1068596" y="1278291"/>
                    <a:pt x="1066799" y="1279657"/>
                    <a:pt x="1065001" y="1280951"/>
                  </a:cubicBezTo>
                  <a:cubicBezTo>
                    <a:pt x="1032868" y="1285265"/>
                    <a:pt x="1004832" y="1302158"/>
                    <a:pt x="974065" y="1310856"/>
                  </a:cubicBezTo>
                  <a:cubicBezTo>
                    <a:pt x="930933" y="1323221"/>
                    <a:pt x="887153" y="1336232"/>
                    <a:pt x="843734" y="1349028"/>
                  </a:cubicBezTo>
                  <a:cubicBezTo>
                    <a:pt x="834605" y="1353018"/>
                    <a:pt x="824038" y="1351983"/>
                    <a:pt x="815842" y="1346297"/>
                  </a:cubicBezTo>
                  <a:cubicBezTo>
                    <a:pt x="781480" y="1319986"/>
                    <a:pt x="747046" y="1293891"/>
                    <a:pt x="710528" y="1266071"/>
                  </a:cubicBezTo>
                  <a:cubicBezTo>
                    <a:pt x="749275" y="1239185"/>
                    <a:pt x="786297" y="1213234"/>
                    <a:pt x="823534" y="1187714"/>
                  </a:cubicBezTo>
                  <a:cubicBezTo>
                    <a:pt x="831513" y="1182251"/>
                    <a:pt x="840427" y="1184335"/>
                    <a:pt x="849341" y="1186708"/>
                  </a:cubicBezTo>
                  <a:cubicBezTo>
                    <a:pt x="923169" y="1206189"/>
                    <a:pt x="996637" y="1226605"/>
                    <a:pt x="1068309" y="1253131"/>
                  </a:cubicBezTo>
                  <a:cubicBezTo>
                    <a:pt x="1073269" y="1253692"/>
                    <a:pt x="1078301" y="1253692"/>
                    <a:pt x="1083261" y="1253131"/>
                  </a:cubicBezTo>
                  <a:cubicBezTo>
                    <a:pt x="1031143" y="1215319"/>
                    <a:pt x="988371" y="1174056"/>
                    <a:pt x="944735" y="1133799"/>
                  </a:cubicBezTo>
                  <a:cubicBezTo>
                    <a:pt x="930358" y="1120788"/>
                    <a:pt x="915980" y="1107992"/>
                    <a:pt x="902321" y="1094118"/>
                  </a:cubicBezTo>
                  <a:cubicBezTo>
                    <a:pt x="893983" y="1085491"/>
                    <a:pt x="886795" y="1075786"/>
                    <a:pt x="887944" y="1063494"/>
                  </a:cubicBezTo>
                  <a:cubicBezTo>
                    <a:pt x="892401" y="1020362"/>
                    <a:pt x="897793" y="977230"/>
                    <a:pt x="902825" y="934097"/>
                  </a:cubicBezTo>
                  <a:close/>
                  <a:moveTo>
                    <a:pt x="493799" y="790890"/>
                  </a:moveTo>
                  <a:cubicBezTo>
                    <a:pt x="488057" y="789299"/>
                    <a:pt x="481641" y="790647"/>
                    <a:pt x="473805" y="794349"/>
                  </a:cubicBezTo>
                  <a:cubicBezTo>
                    <a:pt x="435850" y="811955"/>
                    <a:pt x="394874" y="822134"/>
                    <a:pt x="353108" y="824327"/>
                  </a:cubicBezTo>
                  <a:cubicBezTo>
                    <a:pt x="345919" y="824686"/>
                    <a:pt x="336646" y="823823"/>
                    <a:pt x="342397" y="835756"/>
                  </a:cubicBezTo>
                  <a:cubicBezTo>
                    <a:pt x="363531" y="879392"/>
                    <a:pt x="373595" y="926190"/>
                    <a:pt x="381647" y="973420"/>
                  </a:cubicBezTo>
                  <a:cubicBezTo>
                    <a:pt x="383947" y="986863"/>
                    <a:pt x="392286" y="985209"/>
                    <a:pt x="401128" y="985640"/>
                  </a:cubicBezTo>
                  <a:cubicBezTo>
                    <a:pt x="465826" y="988372"/>
                    <a:pt x="529374" y="1001887"/>
                    <a:pt x="592490" y="1015689"/>
                  </a:cubicBezTo>
                  <a:cubicBezTo>
                    <a:pt x="645759" y="1027478"/>
                    <a:pt x="696510" y="1048613"/>
                    <a:pt x="755314" y="1067951"/>
                  </a:cubicBezTo>
                  <a:cubicBezTo>
                    <a:pt x="659704" y="985209"/>
                    <a:pt x="573728" y="905271"/>
                    <a:pt x="509749" y="805061"/>
                  </a:cubicBezTo>
                  <a:cubicBezTo>
                    <a:pt x="504609" y="797010"/>
                    <a:pt x="499541" y="792481"/>
                    <a:pt x="493799" y="790890"/>
                  </a:cubicBezTo>
                  <a:close/>
                  <a:moveTo>
                    <a:pt x="1700212" y="789524"/>
                  </a:moveTo>
                  <a:cubicBezTo>
                    <a:pt x="1696061" y="790522"/>
                    <a:pt x="1692323" y="793595"/>
                    <a:pt x="1688477" y="799526"/>
                  </a:cubicBezTo>
                  <a:cubicBezTo>
                    <a:pt x="1622700" y="901748"/>
                    <a:pt x="1536004" y="984706"/>
                    <a:pt x="1445427" y="1064500"/>
                  </a:cubicBezTo>
                  <a:cubicBezTo>
                    <a:pt x="1560446" y="1021368"/>
                    <a:pt x="1677765" y="992254"/>
                    <a:pt x="1800044" y="985425"/>
                  </a:cubicBezTo>
                  <a:cubicBezTo>
                    <a:pt x="1811690" y="984778"/>
                    <a:pt x="1811690" y="977373"/>
                    <a:pt x="1813272" y="969250"/>
                  </a:cubicBezTo>
                  <a:cubicBezTo>
                    <a:pt x="1821826" y="923890"/>
                    <a:pt x="1831244" y="878745"/>
                    <a:pt x="1851587" y="836835"/>
                  </a:cubicBezTo>
                  <a:cubicBezTo>
                    <a:pt x="1856619" y="826483"/>
                    <a:pt x="1851587" y="824327"/>
                    <a:pt x="1842745" y="824039"/>
                  </a:cubicBezTo>
                  <a:cubicBezTo>
                    <a:pt x="1797672" y="822745"/>
                    <a:pt x="1755403" y="809661"/>
                    <a:pt x="1714428" y="791978"/>
                  </a:cubicBezTo>
                  <a:cubicBezTo>
                    <a:pt x="1708929" y="789606"/>
                    <a:pt x="1704364" y="788527"/>
                    <a:pt x="1700212" y="789524"/>
                  </a:cubicBezTo>
                  <a:close/>
                  <a:moveTo>
                    <a:pt x="2193768" y="632029"/>
                  </a:moveTo>
                  <a:cubicBezTo>
                    <a:pt x="2059556" y="820487"/>
                    <a:pt x="1941086" y="1019657"/>
                    <a:pt x="1839510" y="1227539"/>
                  </a:cubicBezTo>
                  <a:cubicBezTo>
                    <a:pt x="1832825" y="1200151"/>
                    <a:pt x="1827074" y="1180813"/>
                    <a:pt x="1823479" y="1161188"/>
                  </a:cubicBezTo>
                  <a:cubicBezTo>
                    <a:pt x="1816722" y="1124454"/>
                    <a:pt x="1811906" y="1119422"/>
                    <a:pt x="1774812" y="1114821"/>
                  </a:cubicBezTo>
                  <a:cubicBezTo>
                    <a:pt x="1628163" y="1096562"/>
                    <a:pt x="1485899" y="1119709"/>
                    <a:pt x="1345432" y="1159966"/>
                  </a:cubicBezTo>
                  <a:cubicBezTo>
                    <a:pt x="1295974" y="1174422"/>
                    <a:pt x="1247235" y="1191366"/>
                    <a:pt x="1199502" y="1210718"/>
                  </a:cubicBezTo>
                  <a:cubicBezTo>
                    <a:pt x="1197417" y="1211509"/>
                    <a:pt x="1194470" y="1210215"/>
                    <a:pt x="1187425" y="1209280"/>
                  </a:cubicBezTo>
                  <a:cubicBezTo>
                    <a:pt x="1255502" y="1160325"/>
                    <a:pt x="1311861" y="1103463"/>
                    <a:pt x="1367142" y="1045810"/>
                  </a:cubicBezTo>
                  <a:cubicBezTo>
                    <a:pt x="1454269" y="955304"/>
                    <a:pt x="1527953" y="855669"/>
                    <a:pt x="1571301" y="736049"/>
                  </a:cubicBezTo>
                  <a:cubicBezTo>
                    <a:pt x="1577771" y="718222"/>
                    <a:pt x="1576045" y="706791"/>
                    <a:pt x="1560015" y="694786"/>
                  </a:cubicBezTo>
                  <a:cubicBezTo>
                    <a:pt x="1540246" y="679978"/>
                    <a:pt x="1523137" y="661647"/>
                    <a:pt x="1499917" y="640296"/>
                  </a:cubicBezTo>
                  <a:cubicBezTo>
                    <a:pt x="1733909" y="659202"/>
                    <a:pt x="1962149" y="653883"/>
                    <a:pt x="2193768" y="632029"/>
                  </a:cubicBezTo>
                  <a:close/>
                  <a:moveTo>
                    <a:pt x="0" y="631957"/>
                  </a:moveTo>
                  <a:cubicBezTo>
                    <a:pt x="231475" y="653523"/>
                    <a:pt x="459356" y="659058"/>
                    <a:pt x="693564" y="640224"/>
                  </a:cubicBezTo>
                  <a:cubicBezTo>
                    <a:pt x="671279" y="661000"/>
                    <a:pt x="654170" y="679618"/>
                    <a:pt x="634329" y="694571"/>
                  </a:cubicBezTo>
                  <a:cubicBezTo>
                    <a:pt x="619952" y="705641"/>
                    <a:pt x="615423" y="716137"/>
                    <a:pt x="621173" y="733246"/>
                  </a:cubicBezTo>
                  <a:cubicBezTo>
                    <a:pt x="635551" y="774523"/>
                    <a:pt x="653954" y="814262"/>
                    <a:pt x="676239" y="851859"/>
                  </a:cubicBezTo>
                  <a:cubicBezTo>
                    <a:pt x="740937" y="961343"/>
                    <a:pt x="828423" y="1051273"/>
                    <a:pt x="919359" y="1138400"/>
                  </a:cubicBezTo>
                  <a:cubicBezTo>
                    <a:pt x="942795" y="1160900"/>
                    <a:pt x="973347" y="1175709"/>
                    <a:pt x="990600" y="1204895"/>
                  </a:cubicBezTo>
                  <a:lnTo>
                    <a:pt x="989234" y="1206477"/>
                  </a:lnTo>
                  <a:cubicBezTo>
                    <a:pt x="890174" y="1172690"/>
                    <a:pt x="791042" y="1138975"/>
                    <a:pt x="687310" y="1122513"/>
                  </a:cubicBezTo>
                  <a:cubicBezTo>
                    <a:pt x="591125" y="1107201"/>
                    <a:pt x="494653" y="1100947"/>
                    <a:pt x="398037" y="1119781"/>
                  </a:cubicBezTo>
                  <a:cubicBezTo>
                    <a:pt x="383660" y="1122585"/>
                    <a:pt x="377837" y="1129054"/>
                    <a:pt x="374530" y="1143648"/>
                  </a:cubicBezTo>
                  <a:cubicBezTo>
                    <a:pt x="368779" y="1169023"/>
                    <a:pt x="366335" y="1195694"/>
                    <a:pt x="352964" y="1223154"/>
                  </a:cubicBezTo>
                  <a:cubicBezTo>
                    <a:pt x="251388" y="1016940"/>
                    <a:pt x="133349" y="819237"/>
                    <a:pt x="0" y="631957"/>
                  </a:cubicBezTo>
                  <a:close/>
                  <a:moveTo>
                    <a:pt x="1094260" y="391137"/>
                  </a:moveTo>
                  <a:cubicBezTo>
                    <a:pt x="1067014" y="430818"/>
                    <a:pt x="1035744" y="466761"/>
                    <a:pt x="995127" y="493575"/>
                  </a:cubicBezTo>
                  <a:cubicBezTo>
                    <a:pt x="981613" y="502417"/>
                    <a:pt x="986788" y="511906"/>
                    <a:pt x="992037" y="523193"/>
                  </a:cubicBezTo>
                  <a:cubicBezTo>
                    <a:pt x="1042501" y="631526"/>
                    <a:pt x="1078876" y="744173"/>
                    <a:pt x="1093684" y="865374"/>
                  </a:cubicBezTo>
                  <a:cubicBezTo>
                    <a:pt x="1108061" y="854519"/>
                    <a:pt x="1102167" y="841364"/>
                    <a:pt x="1104036" y="830796"/>
                  </a:cubicBezTo>
                  <a:cubicBezTo>
                    <a:pt x="1123086" y="722326"/>
                    <a:pt x="1156945" y="616990"/>
                    <a:pt x="1204678" y="517729"/>
                  </a:cubicBezTo>
                  <a:cubicBezTo>
                    <a:pt x="1208488" y="509822"/>
                    <a:pt x="1210932" y="503783"/>
                    <a:pt x="1201874" y="497098"/>
                  </a:cubicBezTo>
                  <a:cubicBezTo>
                    <a:pt x="1173263" y="476157"/>
                    <a:pt x="1147240" y="451852"/>
                    <a:pt x="1124452" y="424708"/>
                  </a:cubicBezTo>
                  <a:cubicBezTo>
                    <a:pt x="1114963" y="413350"/>
                    <a:pt x="1110074" y="397606"/>
                    <a:pt x="1094260" y="391137"/>
                  </a:cubicBezTo>
                  <a:close/>
                  <a:moveTo>
                    <a:pt x="1095841" y="0"/>
                  </a:moveTo>
                  <a:cubicBezTo>
                    <a:pt x="1112950" y="34866"/>
                    <a:pt x="1129268" y="66640"/>
                    <a:pt x="1144293" y="98989"/>
                  </a:cubicBezTo>
                  <a:cubicBezTo>
                    <a:pt x="1196123" y="208429"/>
                    <a:pt x="1253704" y="315044"/>
                    <a:pt x="1316821" y="418382"/>
                  </a:cubicBezTo>
                  <a:cubicBezTo>
                    <a:pt x="1349889" y="473159"/>
                    <a:pt x="1385041" y="526643"/>
                    <a:pt x="1419619" y="580486"/>
                  </a:cubicBezTo>
                  <a:cubicBezTo>
                    <a:pt x="1423142" y="585648"/>
                    <a:pt x="1425155" y="591658"/>
                    <a:pt x="1425514" y="597883"/>
                  </a:cubicBezTo>
                  <a:lnTo>
                    <a:pt x="1424939" y="598674"/>
                  </a:lnTo>
                  <a:cubicBezTo>
                    <a:pt x="1398556" y="597523"/>
                    <a:pt x="1374618" y="586525"/>
                    <a:pt x="1351183" y="577108"/>
                  </a:cubicBezTo>
                  <a:cubicBezTo>
                    <a:pt x="1342628" y="572241"/>
                    <a:pt x="1331774" y="574383"/>
                    <a:pt x="1325735" y="582140"/>
                  </a:cubicBezTo>
                  <a:cubicBezTo>
                    <a:pt x="1291589" y="615639"/>
                    <a:pt x="1267435" y="656183"/>
                    <a:pt x="1244215" y="697159"/>
                  </a:cubicBezTo>
                  <a:cubicBezTo>
                    <a:pt x="1171897" y="824758"/>
                    <a:pt x="1133438" y="963787"/>
                    <a:pt x="1107630" y="1106914"/>
                  </a:cubicBezTo>
                  <a:cubicBezTo>
                    <a:pt x="1105545" y="1122003"/>
                    <a:pt x="1101376" y="1136725"/>
                    <a:pt x="1095122" y="1150620"/>
                  </a:cubicBezTo>
                  <a:cubicBezTo>
                    <a:pt x="1088580" y="1119422"/>
                    <a:pt x="1081176" y="1088367"/>
                    <a:pt x="1075784" y="1057168"/>
                  </a:cubicBezTo>
                  <a:cubicBezTo>
                    <a:pt x="1058388" y="962816"/>
                    <a:pt x="1030352" y="870737"/>
                    <a:pt x="992252" y="782704"/>
                  </a:cubicBezTo>
                  <a:cubicBezTo>
                    <a:pt x="966373" y="721262"/>
                    <a:pt x="932873" y="663300"/>
                    <a:pt x="892617" y="610176"/>
                  </a:cubicBezTo>
                  <a:cubicBezTo>
                    <a:pt x="887801" y="603778"/>
                    <a:pt x="882050" y="598099"/>
                    <a:pt x="877233" y="591773"/>
                  </a:cubicBezTo>
                  <a:cubicBezTo>
                    <a:pt x="865013" y="575526"/>
                    <a:pt x="852863" y="571285"/>
                    <a:pt x="832304" y="581637"/>
                  </a:cubicBezTo>
                  <a:cubicBezTo>
                    <a:pt x="808940" y="592973"/>
                    <a:pt x="783780" y="600263"/>
                    <a:pt x="757973" y="603203"/>
                  </a:cubicBezTo>
                  <a:cubicBezTo>
                    <a:pt x="889094" y="411768"/>
                    <a:pt x="998578" y="211635"/>
                    <a:pt x="1095841" y="0"/>
                  </a:cubicBezTo>
                  <a:close/>
                </a:path>
              </a:pathLst>
            </a:custGeom>
            <a:solidFill>
              <a:srgbClr val="98C8E8"/>
            </a:solidFill>
            <a:ln w="7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10910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 descr="图片包含 桌子&#10;&#10;描述已自动生成">
            <a:extLst>
              <a:ext uri="{FF2B5EF4-FFF2-40B4-BE49-F238E27FC236}">
                <a16:creationId xmlns:a16="http://schemas.microsoft.com/office/drawing/2014/main" id="{43B5B176-A6EE-4862-63B1-DFD7911F42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74"/>
          <a:stretch>
            <a:fillRect/>
          </a:stretch>
        </p:blipFill>
        <p:spPr>
          <a:xfrm>
            <a:off x="684028" y="216119"/>
            <a:ext cx="3600000" cy="5832033"/>
          </a:xfrm>
          <a:custGeom>
            <a:avLst/>
            <a:gdLst>
              <a:gd name="connsiteX0" fmla="*/ 0 w 3600000"/>
              <a:gd name="connsiteY0" fmla="*/ 0 h 5832033"/>
              <a:gd name="connsiteX1" fmla="*/ 3517160 w 3600000"/>
              <a:gd name="connsiteY1" fmla="*/ 0 h 5832033"/>
              <a:gd name="connsiteX2" fmla="*/ 3593509 w 3600000"/>
              <a:gd name="connsiteY2" fmla="*/ 50607 h 5832033"/>
              <a:gd name="connsiteX3" fmla="*/ 3600000 w 3600000"/>
              <a:gd name="connsiteY3" fmla="*/ 82761 h 5832033"/>
              <a:gd name="connsiteX4" fmla="*/ 3600000 w 3600000"/>
              <a:gd name="connsiteY4" fmla="*/ 5749272 h 5832033"/>
              <a:gd name="connsiteX5" fmla="*/ 3593509 w 3600000"/>
              <a:gd name="connsiteY5" fmla="*/ 5781426 h 5832033"/>
              <a:gd name="connsiteX6" fmla="*/ 3517160 w 3600000"/>
              <a:gd name="connsiteY6" fmla="*/ 5832033 h 5832033"/>
              <a:gd name="connsiteX7" fmla="*/ 0 w 3600000"/>
              <a:gd name="connsiteY7" fmla="*/ 5832033 h 583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5832033">
                <a:moveTo>
                  <a:pt x="0" y="0"/>
                </a:moveTo>
                <a:lnTo>
                  <a:pt x="3517160" y="0"/>
                </a:lnTo>
                <a:cubicBezTo>
                  <a:pt x="3551482" y="0"/>
                  <a:pt x="3580930" y="20868"/>
                  <a:pt x="3593509" y="50607"/>
                </a:cubicBezTo>
                <a:lnTo>
                  <a:pt x="3600000" y="82761"/>
                </a:lnTo>
                <a:lnTo>
                  <a:pt x="3600000" y="5749272"/>
                </a:lnTo>
                <a:lnTo>
                  <a:pt x="3593509" y="5781426"/>
                </a:lnTo>
                <a:cubicBezTo>
                  <a:pt x="3580930" y="5811166"/>
                  <a:pt x="3551482" y="5832033"/>
                  <a:pt x="3517160" y="5832033"/>
                </a:cubicBezTo>
                <a:lnTo>
                  <a:pt x="0" y="5832033"/>
                </a:lnTo>
                <a:close/>
              </a:path>
            </a:pathLst>
          </a:custGeom>
        </p:spPr>
      </p:pic>
      <p:sp>
        <p:nvSpPr>
          <p:cNvPr id="29" name="4级件：技能描述框(字)">
            <a:extLst>
              <a:ext uri="{FF2B5EF4-FFF2-40B4-BE49-F238E27FC236}">
                <a16:creationId xmlns:a16="http://schemas.microsoft.com/office/drawing/2014/main" id="{DFA23B1D-4123-F290-6624-BF3969F10C22}"/>
              </a:ext>
            </a:extLst>
          </p:cNvPr>
          <p:cNvSpPr txBox="1"/>
          <p:nvPr/>
        </p:nvSpPr>
        <p:spPr>
          <a:xfrm>
            <a:off x="684003" y="3959921"/>
            <a:ext cx="3600022" cy="1908215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700" dirty="0">
                <a:ln w="6350">
                  <a:solidFill>
                    <a:srgbClr val="98C8E8"/>
                  </a:solidFill>
                </a:ln>
                <a:solidFill>
                  <a:srgbClr val="C8E6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霰冰</a:t>
            </a:r>
            <a:endParaRPr lang="en-US" altLang="zh-CN" sz="1700" dirty="0">
              <a:ln w="6350">
                <a:solidFill>
                  <a:srgbClr val="98C8E8"/>
                </a:solidFill>
              </a:ln>
              <a:solidFill>
                <a:srgbClr val="C8E6F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b="1" dirty="0">
                <a:latin typeface="MiSans" panose="00000500000000000000" pitchFamily="2" charset="-122"/>
                <a:ea typeface="MiSans" panose="00000500000000000000" pitchFamily="2" charset="-122"/>
              </a:rPr>
              <a:t>转换技，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阳：每回合限两次，当你使用杀造成伤害时，你可以令此伤害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+1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；阴：锁定技，当你受到伤害时，防止此伤害，使你下一次造成的伤害变为冰属性伤害。游戏开始时，你可以转换此技能的状态。</a:t>
            </a:r>
          </a:p>
          <a:p>
            <a:r>
              <a:rPr lang="zh-CN" altLang="en-US" sz="1700" dirty="0">
                <a:ln w="6350">
                  <a:solidFill>
                    <a:srgbClr val="98C8E8"/>
                  </a:solidFill>
                </a:ln>
                <a:solidFill>
                  <a:srgbClr val="C8E6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霜华</a:t>
            </a:r>
            <a:endParaRPr lang="en-US" altLang="zh-CN" sz="1700" dirty="0">
              <a:ln w="6350">
                <a:solidFill>
                  <a:srgbClr val="98C8E8"/>
                </a:solidFill>
              </a:ln>
              <a:solidFill>
                <a:srgbClr val="C8E6F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1050" b="1" dirty="0">
                <a:latin typeface="MiSans" panose="00000500000000000000" pitchFamily="2" charset="-122"/>
                <a:ea typeface="MiSans" panose="00000500000000000000" pitchFamily="2" charset="-122"/>
              </a:rPr>
              <a:t>锁定技，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你每使用三张非虚拟牌，你可以选择一项：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1.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选择一名攻击范围内的其他角色，视为对其使用一张冰杀；</a:t>
            </a:r>
            <a:r>
              <a:rPr lang="en-US" altLang="zh-CN" sz="1050" dirty="0">
                <a:latin typeface="MiSans" panose="00000500000000000000" pitchFamily="2" charset="-122"/>
                <a:ea typeface="MiSans" panose="00000500000000000000" pitchFamily="2" charset="-122"/>
              </a:rPr>
              <a:t>2.</a:t>
            </a:r>
            <a:r>
              <a:rPr lang="zh-CN" altLang="en-US" sz="1050" dirty="0">
                <a:latin typeface="MiSans" panose="00000500000000000000" pitchFamily="2" charset="-122"/>
                <a:ea typeface="MiSans" panose="00000500000000000000" pitchFamily="2" charset="-122"/>
              </a:rPr>
              <a:t>摸一张牌，令你使用的下一张牌不可被响应。在这之后，你可以转换“霰冰”的状态。</a:t>
            </a: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B4D3BE82-1DCD-6EE0-A395-2A366ECA8644}"/>
              </a:ext>
            </a:extLst>
          </p:cNvPr>
          <p:cNvSpPr/>
          <p:nvPr/>
        </p:nvSpPr>
        <p:spPr>
          <a:xfrm>
            <a:off x="684026" y="5868136"/>
            <a:ext cx="3600017" cy="18000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原神三国杀 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GK-23a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技能设计：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mzerh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立绘：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miHoYo</a:t>
            </a:r>
            <a:endParaRPr lang="LID4096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38D60C1D-5163-ADC8-F498-3F7766993905}"/>
              </a:ext>
            </a:extLst>
          </p:cNvPr>
          <p:cNvGrpSpPr/>
          <p:nvPr/>
        </p:nvGrpSpPr>
        <p:grpSpPr>
          <a:xfrm>
            <a:off x="180025" y="216103"/>
            <a:ext cx="4104023" cy="5832050"/>
            <a:chOff x="180025" y="216103"/>
            <a:chExt cx="4104023" cy="5832050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3BF95A9E-6919-41A8-DA5C-198AE5442CA0}"/>
                </a:ext>
              </a:extLst>
            </p:cNvPr>
            <p:cNvSpPr/>
            <p:nvPr/>
          </p:nvSpPr>
          <p:spPr>
            <a:xfrm>
              <a:off x="180025" y="216120"/>
              <a:ext cx="504003" cy="5832033"/>
            </a:xfrm>
            <a:custGeom>
              <a:avLst/>
              <a:gdLst>
                <a:gd name="connsiteX0" fmla="*/ 41430 w 252000"/>
                <a:gd name="connsiteY0" fmla="*/ 0 h 2916000"/>
                <a:gd name="connsiteX1" fmla="*/ 252000 w 252000"/>
                <a:gd name="connsiteY1" fmla="*/ 0 h 2916000"/>
                <a:gd name="connsiteX2" fmla="*/ 252000 w 252000"/>
                <a:gd name="connsiteY2" fmla="*/ 2916000 h 2916000"/>
                <a:gd name="connsiteX3" fmla="*/ 41430 w 252000"/>
                <a:gd name="connsiteY3" fmla="*/ 2916000 h 2916000"/>
                <a:gd name="connsiteX4" fmla="*/ 0 w 252000"/>
                <a:gd name="connsiteY4" fmla="*/ 2874570 h 2916000"/>
                <a:gd name="connsiteX5" fmla="*/ 0 w 252000"/>
                <a:gd name="connsiteY5" fmla="*/ 41430 h 2916000"/>
                <a:gd name="connsiteX6" fmla="*/ 41430 w 252000"/>
                <a:gd name="connsiteY6" fmla="*/ 0 h 29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000" h="2916000">
                  <a:moveTo>
                    <a:pt x="41430" y="0"/>
                  </a:moveTo>
                  <a:lnTo>
                    <a:pt x="252000" y="0"/>
                  </a:lnTo>
                  <a:lnTo>
                    <a:pt x="252000" y="2916000"/>
                  </a:lnTo>
                  <a:lnTo>
                    <a:pt x="41430" y="2916000"/>
                  </a:lnTo>
                  <a:cubicBezTo>
                    <a:pt x="18549" y="2916000"/>
                    <a:pt x="0" y="2897451"/>
                    <a:pt x="0" y="2874570"/>
                  </a:cubicBezTo>
                  <a:lnTo>
                    <a:pt x="0" y="41430"/>
                  </a:lnTo>
                  <a:cubicBezTo>
                    <a:pt x="0" y="18549"/>
                    <a:pt x="18549" y="0"/>
                    <a:pt x="41430" y="0"/>
                  </a:cubicBezTo>
                  <a:close/>
                </a:path>
              </a:pathLst>
            </a:custGeom>
            <a:solidFill>
              <a:srgbClr val="98C8E8"/>
            </a:solidFill>
            <a:ln>
              <a:solidFill>
                <a:srgbClr val="98C8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>
                <a:solidFill>
                  <a:schemeClr val="bg1"/>
                </a:solidFill>
              </a:endParaRP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D544DDC0-F0C9-B03F-8C8C-F8FD2A81BD7E}"/>
                </a:ext>
              </a:extLst>
            </p:cNvPr>
            <p:cNvSpPr/>
            <p:nvPr/>
          </p:nvSpPr>
          <p:spPr>
            <a:xfrm>
              <a:off x="180025" y="216103"/>
              <a:ext cx="4104023" cy="5832033"/>
            </a:xfrm>
            <a:prstGeom prst="roundRect">
              <a:avLst>
                <a:gd name="adj" fmla="val 2019"/>
              </a:avLst>
            </a:prstGeom>
            <a:noFill/>
            <a:ln>
              <a:solidFill>
                <a:srgbClr val="98C8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 dirty="0">
                <a:solidFill>
                  <a:schemeClr val="bg1"/>
                </a:solidFill>
              </a:endParaRPr>
            </a:p>
          </p:txBody>
        </p:sp>
      </p:grp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6D2F4465-4230-95A0-C23F-C22AD02C89A7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62885 w 4464050"/>
              <a:gd name="connsiteY0" fmla="*/ 216104 h 6264275"/>
              <a:gd name="connsiteX1" fmla="*/ 180025 w 4464050"/>
              <a:gd name="connsiteY1" fmla="*/ 298964 h 6264275"/>
              <a:gd name="connsiteX2" fmla="*/ 180025 w 4464050"/>
              <a:gd name="connsiteY2" fmla="*/ 5965277 h 6264275"/>
              <a:gd name="connsiteX3" fmla="*/ 262885 w 4464050"/>
              <a:gd name="connsiteY3" fmla="*/ 6048137 h 6264275"/>
              <a:gd name="connsiteX4" fmla="*/ 4201188 w 4464050"/>
              <a:gd name="connsiteY4" fmla="*/ 6048137 h 6264275"/>
              <a:gd name="connsiteX5" fmla="*/ 4284048 w 4464050"/>
              <a:gd name="connsiteY5" fmla="*/ 5965277 h 6264275"/>
              <a:gd name="connsiteX6" fmla="*/ 4284048 w 4464050"/>
              <a:gd name="connsiteY6" fmla="*/ 298964 h 6264275"/>
              <a:gd name="connsiteX7" fmla="*/ 4201188 w 4464050"/>
              <a:gd name="connsiteY7" fmla="*/ 216104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62885" y="216104"/>
                </a:moveTo>
                <a:cubicBezTo>
                  <a:pt x="217123" y="216104"/>
                  <a:pt x="180025" y="253202"/>
                  <a:pt x="180025" y="298964"/>
                </a:cubicBezTo>
                <a:lnTo>
                  <a:pt x="180025" y="5965277"/>
                </a:lnTo>
                <a:cubicBezTo>
                  <a:pt x="180025" y="6011039"/>
                  <a:pt x="217123" y="6048137"/>
                  <a:pt x="262885" y="6048137"/>
                </a:cubicBezTo>
                <a:lnTo>
                  <a:pt x="4201188" y="6048137"/>
                </a:lnTo>
                <a:cubicBezTo>
                  <a:pt x="4246950" y="6048137"/>
                  <a:pt x="4284048" y="6011039"/>
                  <a:pt x="4284048" y="5965277"/>
                </a:cubicBezTo>
                <a:lnTo>
                  <a:pt x="4284048" y="298964"/>
                </a:lnTo>
                <a:cubicBezTo>
                  <a:pt x="4284048" y="253202"/>
                  <a:pt x="4246950" y="216104"/>
                  <a:pt x="4201188" y="216104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798D98D0-3C7F-4410-FDD0-08D212336783}"/>
              </a:ext>
            </a:extLst>
          </p:cNvPr>
          <p:cNvSpPr/>
          <p:nvPr/>
        </p:nvSpPr>
        <p:spPr>
          <a:xfrm>
            <a:off x="180025" y="216103"/>
            <a:ext cx="504003" cy="5832033"/>
          </a:xfrm>
          <a:custGeom>
            <a:avLst/>
            <a:gdLst>
              <a:gd name="connsiteX0" fmla="*/ 41430 w 252000"/>
              <a:gd name="connsiteY0" fmla="*/ 0 h 2916000"/>
              <a:gd name="connsiteX1" fmla="*/ 252000 w 252000"/>
              <a:gd name="connsiteY1" fmla="*/ 0 h 2916000"/>
              <a:gd name="connsiteX2" fmla="*/ 252000 w 252000"/>
              <a:gd name="connsiteY2" fmla="*/ 2916000 h 2916000"/>
              <a:gd name="connsiteX3" fmla="*/ 41430 w 252000"/>
              <a:gd name="connsiteY3" fmla="*/ 2916000 h 2916000"/>
              <a:gd name="connsiteX4" fmla="*/ 0 w 252000"/>
              <a:gd name="connsiteY4" fmla="*/ 2874570 h 2916000"/>
              <a:gd name="connsiteX5" fmla="*/ 0 w 252000"/>
              <a:gd name="connsiteY5" fmla="*/ 41430 h 2916000"/>
              <a:gd name="connsiteX6" fmla="*/ 41430 w 252000"/>
              <a:gd name="connsiteY6" fmla="*/ 0 h 29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000" h="2916000">
                <a:moveTo>
                  <a:pt x="41430" y="0"/>
                </a:moveTo>
                <a:lnTo>
                  <a:pt x="252000" y="0"/>
                </a:lnTo>
                <a:lnTo>
                  <a:pt x="252000" y="2916000"/>
                </a:lnTo>
                <a:lnTo>
                  <a:pt x="41430" y="2916000"/>
                </a:lnTo>
                <a:cubicBezTo>
                  <a:pt x="18549" y="2916000"/>
                  <a:pt x="0" y="2897451"/>
                  <a:pt x="0" y="2874570"/>
                </a:cubicBezTo>
                <a:lnTo>
                  <a:pt x="0" y="41430"/>
                </a:lnTo>
                <a:cubicBezTo>
                  <a:pt x="0" y="18549"/>
                  <a:pt x="18549" y="0"/>
                  <a:pt x="41430" y="0"/>
                </a:cubicBezTo>
                <a:close/>
              </a:path>
            </a:pathLst>
          </a:custGeom>
          <a:gradFill flip="none" rotWithShape="1">
            <a:gsLst>
              <a:gs pos="15000">
                <a:schemeClr val="bg1">
                  <a:alpha val="5000"/>
                </a:schemeClr>
              </a:gs>
              <a:gs pos="75000">
                <a:schemeClr val="tx1">
                  <a:lumMod val="50000"/>
                  <a:lumOff val="50000"/>
                  <a:alpha val="3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LID4096" sz="4400" dirty="0"/>
          </a:p>
        </p:txBody>
      </p:sp>
      <p:sp>
        <p:nvSpPr>
          <p:cNvPr id="22" name="八边形 21">
            <a:extLst>
              <a:ext uri="{FF2B5EF4-FFF2-40B4-BE49-F238E27FC236}">
                <a16:creationId xmlns:a16="http://schemas.microsoft.com/office/drawing/2014/main" id="{1B8E9A7C-5861-CE8A-D147-6D345EFDD0E1}"/>
              </a:ext>
            </a:extLst>
          </p:cNvPr>
          <p:cNvSpPr/>
          <p:nvPr/>
        </p:nvSpPr>
        <p:spPr>
          <a:xfrm>
            <a:off x="288026" y="563005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3" name="八边形 22">
            <a:extLst>
              <a:ext uri="{FF2B5EF4-FFF2-40B4-BE49-F238E27FC236}">
                <a16:creationId xmlns:a16="http://schemas.microsoft.com/office/drawing/2014/main" id="{5A49B9FA-18B0-3F7C-B4DF-160A4A89F43E}"/>
              </a:ext>
            </a:extLst>
          </p:cNvPr>
          <p:cNvSpPr/>
          <p:nvPr/>
        </p:nvSpPr>
        <p:spPr>
          <a:xfrm>
            <a:off x="288026" y="527432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4" name="八边形 23">
            <a:extLst>
              <a:ext uri="{FF2B5EF4-FFF2-40B4-BE49-F238E27FC236}">
                <a16:creationId xmlns:a16="http://schemas.microsoft.com/office/drawing/2014/main" id="{58AAB621-DBDA-9DF0-73D4-DC361B60F208}"/>
              </a:ext>
            </a:extLst>
          </p:cNvPr>
          <p:cNvSpPr/>
          <p:nvPr/>
        </p:nvSpPr>
        <p:spPr>
          <a:xfrm>
            <a:off x="288026" y="4918599"/>
            <a:ext cx="288002" cy="288002"/>
          </a:xfrm>
          <a:prstGeom prst="octagon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440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905E3311-AB33-8436-A7D2-E87010CC9DF0}"/>
              </a:ext>
            </a:extLst>
          </p:cNvPr>
          <p:cNvSpPr txBox="1"/>
          <p:nvPr/>
        </p:nvSpPr>
        <p:spPr>
          <a:xfrm>
            <a:off x="31917" y="813200"/>
            <a:ext cx="800219" cy="2871940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/>
          <a:p>
            <a:r>
              <a:rPr lang="zh-CN" altLang="en-US" sz="4000" b="1" spc="-300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神里绫华</a:t>
            </a:r>
            <a:r>
              <a:rPr lang="zh-CN" altLang="en-US" sz="1600" b="1" spc="-150" dirty="0">
                <a:ln w="3175">
                  <a:noFill/>
                </a:ln>
                <a:noFill/>
                <a:latin typeface="隶书" panose="02010509060101010101" pitchFamily="49" charset="-122"/>
                <a:ea typeface="隶书" panose="02010509060101010101" pitchFamily="49" charset="-122"/>
              </a:rPr>
              <a:t>称</a:t>
            </a:r>
            <a:r>
              <a:rPr lang="zh-CN" altLang="en-US" sz="1600" b="1" spc="-150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白鹭霜华</a:t>
            </a:r>
            <a:endParaRPr lang="en-US" altLang="zh-CN" sz="3600" b="1" spc="-150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BF2C27A5-D7BF-CF83-D627-DC9A553AABE4}"/>
              </a:ext>
            </a:extLst>
          </p:cNvPr>
          <p:cNvGrpSpPr/>
          <p:nvPr/>
        </p:nvGrpSpPr>
        <p:grpSpPr>
          <a:xfrm>
            <a:off x="102249" y="21707"/>
            <a:ext cx="662726" cy="775057"/>
            <a:chOff x="120222" y="1191707"/>
            <a:chExt cx="662726" cy="775057"/>
          </a:xfrm>
        </p:grpSpPr>
        <p:grpSp>
          <p:nvGrpSpPr>
            <p:cNvPr id="7" name="2级件：*稻妻神之眼底框">
              <a:extLst>
                <a:ext uri="{FF2B5EF4-FFF2-40B4-BE49-F238E27FC236}">
                  <a16:creationId xmlns:a16="http://schemas.microsoft.com/office/drawing/2014/main" id="{58B4B36C-FDB2-0BE5-8ADE-C90E3A505C1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0222" y="1191707"/>
              <a:ext cx="662726" cy="775057"/>
              <a:chOff x="41935" y="9852"/>
              <a:chExt cx="769557" cy="900000"/>
            </a:xfr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effectLst>
              <a:glow rad="25400">
                <a:srgbClr val="D7D7D7">
                  <a:alpha val="10000"/>
                </a:srgbClr>
              </a:glow>
              <a:outerShdw blurRad="12700" sx="80000" sy="80000" algn="ctr" rotWithShape="0">
                <a:prstClr val="black">
                  <a:alpha val="20000"/>
                </a:prstClr>
              </a:outerShdw>
            </a:effectLst>
          </p:grpSpPr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5D8B98F8-2D79-A170-94E3-A4D0EE8F3224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41935" y="95537"/>
                <a:ext cx="769557" cy="677610"/>
              </a:xfrm>
              <a:custGeom>
                <a:avLst/>
                <a:gdLst>
                  <a:gd name="connsiteX0" fmla="*/ 1371080 w 2721080"/>
                  <a:gd name="connsiteY0" fmla="*/ 0 h 2395960"/>
                  <a:gd name="connsiteX1" fmla="*/ 1360540 w 2721080"/>
                  <a:gd name="connsiteY1" fmla="*/ 497 h 2395960"/>
                  <a:gd name="connsiteX2" fmla="*/ 1350000 w 2721080"/>
                  <a:gd name="connsiteY2" fmla="*/ 0 h 2395960"/>
                  <a:gd name="connsiteX3" fmla="*/ 0 w 2721080"/>
                  <a:gd name="connsiteY3" fmla="*/ 1260000 h 2395960"/>
                  <a:gd name="connsiteX4" fmla="*/ 706510 w 2721080"/>
                  <a:gd name="connsiteY4" fmla="*/ 2367925 h 2395960"/>
                  <a:gd name="connsiteX5" fmla="*/ 768864 w 2721080"/>
                  <a:gd name="connsiteY5" fmla="*/ 2395960 h 2395960"/>
                  <a:gd name="connsiteX6" fmla="*/ 696361 w 2721080"/>
                  <a:gd name="connsiteY6" fmla="*/ 2306725 h 2395960"/>
                  <a:gd name="connsiteX7" fmla="*/ 650660 w 2721080"/>
                  <a:gd name="connsiteY7" fmla="*/ 2272551 h 2395960"/>
                  <a:gd name="connsiteX8" fmla="*/ 379235 w 2721080"/>
                  <a:gd name="connsiteY8" fmla="*/ 1943343 h 2395960"/>
                  <a:gd name="connsiteX9" fmla="*/ 347374 w 2721080"/>
                  <a:gd name="connsiteY9" fmla="*/ 1877202 h 2395960"/>
                  <a:gd name="connsiteX10" fmla="*/ 180000 w 2721080"/>
                  <a:gd name="connsiteY10" fmla="*/ 1671204 h 2395960"/>
                  <a:gd name="connsiteX11" fmla="*/ 276187 w 2721080"/>
                  <a:gd name="connsiteY11" fmla="*/ 1671204 h 2395960"/>
                  <a:gd name="connsiteX12" fmla="*/ 267213 w 2721080"/>
                  <a:gd name="connsiteY12" fmla="*/ 1636304 h 2395960"/>
                  <a:gd name="connsiteX13" fmla="*/ 244540 w 2721080"/>
                  <a:gd name="connsiteY13" fmla="*/ 1411391 h 2395960"/>
                  <a:gd name="connsiteX14" fmla="*/ 1360540 w 2721080"/>
                  <a:gd name="connsiteY14" fmla="*/ 295391 h 2395960"/>
                  <a:gd name="connsiteX15" fmla="*/ 2476540 w 2721080"/>
                  <a:gd name="connsiteY15" fmla="*/ 1411391 h 2395960"/>
                  <a:gd name="connsiteX16" fmla="*/ 2453867 w 2721080"/>
                  <a:gd name="connsiteY16" fmla="*/ 1636304 h 2395960"/>
                  <a:gd name="connsiteX17" fmla="*/ 2444893 w 2721080"/>
                  <a:gd name="connsiteY17" fmla="*/ 1671204 h 2395960"/>
                  <a:gd name="connsiteX18" fmla="*/ 2541080 w 2721080"/>
                  <a:gd name="connsiteY18" fmla="*/ 1671204 h 2395960"/>
                  <a:gd name="connsiteX19" fmla="*/ 2373706 w 2721080"/>
                  <a:gd name="connsiteY19" fmla="*/ 1877202 h 2395960"/>
                  <a:gd name="connsiteX20" fmla="*/ 2341845 w 2721080"/>
                  <a:gd name="connsiteY20" fmla="*/ 1943343 h 2395960"/>
                  <a:gd name="connsiteX21" fmla="*/ 2070420 w 2721080"/>
                  <a:gd name="connsiteY21" fmla="*/ 2272551 h 2395960"/>
                  <a:gd name="connsiteX22" fmla="*/ 2024719 w 2721080"/>
                  <a:gd name="connsiteY22" fmla="*/ 2306725 h 2395960"/>
                  <a:gd name="connsiteX23" fmla="*/ 1952216 w 2721080"/>
                  <a:gd name="connsiteY23" fmla="*/ 2395960 h 2395960"/>
                  <a:gd name="connsiteX24" fmla="*/ 2014570 w 2721080"/>
                  <a:gd name="connsiteY24" fmla="*/ 2367925 h 2395960"/>
                  <a:gd name="connsiteX25" fmla="*/ 2721080 w 2721080"/>
                  <a:gd name="connsiteY25" fmla="*/ 1260000 h 2395960"/>
                  <a:gd name="connsiteX26" fmla="*/ 1371080 w 2721080"/>
                  <a:gd name="connsiteY26" fmla="*/ 0 h 2395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721080" h="2395960">
                    <a:moveTo>
                      <a:pt x="1371080" y="0"/>
                    </a:moveTo>
                    <a:lnTo>
                      <a:pt x="1360540" y="497"/>
                    </a:lnTo>
                    <a:lnTo>
                      <a:pt x="1350000" y="0"/>
                    </a:lnTo>
                    <a:cubicBezTo>
                      <a:pt x="604416" y="0"/>
                      <a:pt x="0" y="564121"/>
                      <a:pt x="0" y="1260000"/>
                    </a:cubicBezTo>
                    <a:cubicBezTo>
                      <a:pt x="0" y="1738417"/>
                      <a:pt x="285681" y="2154557"/>
                      <a:pt x="706510" y="2367925"/>
                    </a:cubicBezTo>
                    <a:lnTo>
                      <a:pt x="768864" y="2395960"/>
                    </a:lnTo>
                    <a:lnTo>
                      <a:pt x="696361" y="2306725"/>
                    </a:lnTo>
                    <a:lnTo>
                      <a:pt x="650660" y="2272551"/>
                    </a:lnTo>
                    <a:cubicBezTo>
                      <a:pt x="540426" y="2181577"/>
                      <a:pt x="447956" y="2069847"/>
                      <a:pt x="379235" y="1943343"/>
                    </a:cubicBezTo>
                    <a:lnTo>
                      <a:pt x="347374" y="1877202"/>
                    </a:lnTo>
                    <a:lnTo>
                      <a:pt x="180000" y="1671204"/>
                    </a:lnTo>
                    <a:lnTo>
                      <a:pt x="276187" y="1671204"/>
                    </a:lnTo>
                    <a:lnTo>
                      <a:pt x="267213" y="1636304"/>
                    </a:lnTo>
                    <a:cubicBezTo>
                      <a:pt x="252347" y="1563655"/>
                      <a:pt x="244540" y="1488435"/>
                      <a:pt x="244540" y="1411391"/>
                    </a:cubicBezTo>
                    <a:cubicBezTo>
                      <a:pt x="244540" y="795041"/>
                      <a:pt x="744190" y="295391"/>
                      <a:pt x="1360540" y="295391"/>
                    </a:cubicBezTo>
                    <a:cubicBezTo>
                      <a:pt x="1976890" y="295391"/>
                      <a:pt x="2476540" y="795041"/>
                      <a:pt x="2476540" y="1411391"/>
                    </a:cubicBezTo>
                    <a:cubicBezTo>
                      <a:pt x="2476540" y="1488435"/>
                      <a:pt x="2468733" y="1563655"/>
                      <a:pt x="2453867" y="1636304"/>
                    </a:cubicBezTo>
                    <a:lnTo>
                      <a:pt x="2444893" y="1671204"/>
                    </a:lnTo>
                    <a:lnTo>
                      <a:pt x="2541080" y="1671204"/>
                    </a:lnTo>
                    <a:lnTo>
                      <a:pt x="2373706" y="1877202"/>
                    </a:lnTo>
                    <a:lnTo>
                      <a:pt x="2341845" y="1943343"/>
                    </a:lnTo>
                    <a:cubicBezTo>
                      <a:pt x="2273124" y="2069847"/>
                      <a:pt x="2180654" y="2181577"/>
                      <a:pt x="2070420" y="2272551"/>
                    </a:cubicBezTo>
                    <a:lnTo>
                      <a:pt x="2024719" y="2306725"/>
                    </a:lnTo>
                    <a:lnTo>
                      <a:pt x="1952216" y="2395960"/>
                    </a:lnTo>
                    <a:lnTo>
                      <a:pt x="2014570" y="2367925"/>
                    </a:lnTo>
                    <a:cubicBezTo>
                      <a:pt x="2435399" y="2154557"/>
                      <a:pt x="2721080" y="1738417"/>
                      <a:pt x="2721080" y="1260000"/>
                    </a:cubicBezTo>
                    <a:cubicBezTo>
                      <a:pt x="2721080" y="564121"/>
                      <a:pt x="2116664" y="0"/>
                      <a:pt x="1371080" y="0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任意多边形: 形状 11">
                <a:extLst>
                  <a:ext uri="{FF2B5EF4-FFF2-40B4-BE49-F238E27FC236}">
                    <a16:creationId xmlns:a16="http://schemas.microsoft.com/office/drawing/2014/main" id="{DB1E3F12-E051-0A64-9BBB-C8D1F7DC5C2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7388" y="146443"/>
                <a:ext cx="712688" cy="421732"/>
              </a:xfrm>
              <a:custGeom>
                <a:avLst/>
                <a:gdLst>
                  <a:gd name="connsiteX0" fmla="*/ 1260000 w 2520000"/>
                  <a:gd name="connsiteY0" fmla="*/ 0 h 1491204"/>
                  <a:gd name="connsiteX1" fmla="*/ 2520000 w 2520000"/>
                  <a:gd name="connsiteY1" fmla="*/ 1170000 h 1491204"/>
                  <a:gd name="connsiteX2" fmla="*/ 2494401 w 2520000"/>
                  <a:gd name="connsiteY2" fmla="*/ 1405796 h 1491204"/>
                  <a:gd name="connsiteX3" fmla="*/ 2470751 w 2520000"/>
                  <a:gd name="connsiteY3" fmla="*/ 1491204 h 1491204"/>
                  <a:gd name="connsiteX4" fmla="*/ 2351718 w 2520000"/>
                  <a:gd name="connsiteY4" fmla="*/ 1491204 h 1491204"/>
                  <a:gd name="connsiteX5" fmla="*/ 2360692 w 2520000"/>
                  <a:gd name="connsiteY5" fmla="*/ 1456304 h 1491204"/>
                  <a:gd name="connsiteX6" fmla="*/ 2383365 w 2520000"/>
                  <a:gd name="connsiteY6" fmla="*/ 1231391 h 1491204"/>
                  <a:gd name="connsiteX7" fmla="*/ 1267365 w 2520000"/>
                  <a:gd name="connsiteY7" fmla="*/ 115391 h 1491204"/>
                  <a:gd name="connsiteX8" fmla="*/ 151365 w 2520000"/>
                  <a:gd name="connsiteY8" fmla="*/ 1231391 h 1491204"/>
                  <a:gd name="connsiteX9" fmla="*/ 174038 w 2520000"/>
                  <a:gd name="connsiteY9" fmla="*/ 1456304 h 1491204"/>
                  <a:gd name="connsiteX10" fmla="*/ 183012 w 2520000"/>
                  <a:gd name="connsiteY10" fmla="*/ 1491204 h 1491204"/>
                  <a:gd name="connsiteX11" fmla="*/ 49249 w 2520000"/>
                  <a:gd name="connsiteY11" fmla="*/ 1491204 h 1491204"/>
                  <a:gd name="connsiteX12" fmla="*/ 25599 w 2520000"/>
                  <a:gd name="connsiteY12" fmla="*/ 1405796 h 1491204"/>
                  <a:gd name="connsiteX13" fmla="*/ 0 w 2520000"/>
                  <a:gd name="connsiteY13" fmla="*/ 1170000 h 1491204"/>
                  <a:gd name="connsiteX14" fmla="*/ 1260000 w 2520000"/>
                  <a:gd name="connsiteY14" fmla="*/ 0 h 1491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520000" h="1491204">
                    <a:moveTo>
                      <a:pt x="1260000" y="0"/>
                    </a:moveTo>
                    <a:cubicBezTo>
                      <a:pt x="1955879" y="0"/>
                      <a:pt x="2520000" y="523827"/>
                      <a:pt x="2520000" y="1170000"/>
                    </a:cubicBezTo>
                    <a:cubicBezTo>
                      <a:pt x="2520000" y="1250772"/>
                      <a:pt x="2511186" y="1329632"/>
                      <a:pt x="2494401" y="1405796"/>
                    </a:cubicBezTo>
                    <a:lnTo>
                      <a:pt x="2470751" y="1491204"/>
                    </a:lnTo>
                    <a:lnTo>
                      <a:pt x="2351718" y="1491204"/>
                    </a:lnTo>
                    <a:lnTo>
                      <a:pt x="2360692" y="1456304"/>
                    </a:lnTo>
                    <a:cubicBezTo>
                      <a:pt x="2375558" y="1383655"/>
                      <a:pt x="2383365" y="1308435"/>
                      <a:pt x="2383365" y="1231391"/>
                    </a:cubicBezTo>
                    <a:cubicBezTo>
                      <a:pt x="2383365" y="615041"/>
                      <a:pt x="1883715" y="115391"/>
                      <a:pt x="1267365" y="115391"/>
                    </a:cubicBezTo>
                    <a:cubicBezTo>
                      <a:pt x="651015" y="115391"/>
                      <a:pt x="151365" y="615041"/>
                      <a:pt x="151365" y="1231391"/>
                    </a:cubicBezTo>
                    <a:cubicBezTo>
                      <a:pt x="151365" y="1308435"/>
                      <a:pt x="159172" y="1383655"/>
                      <a:pt x="174038" y="1456304"/>
                    </a:cubicBezTo>
                    <a:lnTo>
                      <a:pt x="183012" y="1491204"/>
                    </a:lnTo>
                    <a:lnTo>
                      <a:pt x="49249" y="1491204"/>
                    </a:lnTo>
                    <a:lnTo>
                      <a:pt x="25599" y="1405796"/>
                    </a:lnTo>
                    <a:cubicBezTo>
                      <a:pt x="8815" y="1329632"/>
                      <a:pt x="0" y="1250772"/>
                      <a:pt x="0" y="1170000"/>
                    </a:cubicBezTo>
                    <a:cubicBezTo>
                      <a:pt x="0" y="523827"/>
                      <a:pt x="564121" y="0"/>
                      <a:pt x="1260000" y="0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B9CDBEDA-4F48-EA16-D85A-82F1B4DB968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9120" y="9852"/>
                <a:ext cx="749223" cy="362237"/>
              </a:xfrm>
              <a:custGeom>
                <a:avLst/>
                <a:gdLst>
                  <a:gd name="connsiteX0" fmla="*/ 2334180 w 2649180"/>
                  <a:gd name="connsiteY0" fmla="*/ 650833 h 1280833"/>
                  <a:gd name="connsiteX1" fmla="*/ 2649180 w 2649180"/>
                  <a:gd name="connsiteY1" fmla="*/ 965833 h 1280833"/>
                  <a:gd name="connsiteX2" fmla="*/ 2334180 w 2649180"/>
                  <a:gd name="connsiteY2" fmla="*/ 1280833 h 1280833"/>
                  <a:gd name="connsiteX3" fmla="*/ 2019180 w 2649180"/>
                  <a:gd name="connsiteY3" fmla="*/ 965833 h 1280833"/>
                  <a:gd name="connsiteX4" fmla="*/ 2334180 w 2649180"/>
                  <a:gd name="connsiteY4" fmla="*/ 650833 h 1280833"/>
                  <a:gd name="connsiteX5" fmla="*/ 315000 w 2649180"/>
                  <a:gd name="connsiteY5" fmla="*/ 650833 h 1280833"/>
                  <a:gd name="connsiteX6" fmla="*/ 630000 w 2649180"/>
                  <a:gd name="connsiteY6" fmla="*/ 965833 h 1280833"/>
                  <a:gd name="connsiteX7" fmla="*/ 315000 w 2649180"/>
                  <a:gd name="connsiteY7" fmla="*/ 1280833 h 1280833"/>
                  <a:gd name="connsiteX8" fmla="*/ 0 w 2649180"/>
                  <a:gd name="connsiteY8" fmla="*/ 965833 h 1280833"/>
                  <a:gd name="connsiteX9" fmla="*/ 315000 w 2649180"/>
                  <a:gd name="connsiteY9" fmla="*/ 650833 h 1280833"/>
                  <a:gd name="connsiteX10" fmla="*/ 1324592 w 2649180"/>
                  <a:gd name="connsiteY10" fmla="*/ 0 h 1280833"/>
                  <a:gd name="connsiteX11" fmla="*/ 1729592 w 2649180"/>
                  <a:gd name="connsiteY11" fmla="*/ 405000 h 1280833"/>
                  <a:gd name="connsiteX12" fmla="*/ 1324592 w 2649180"/>
                  <a:gd name="connsiteY12" fmla="*/ 810000 h 1280833"/>
                  <a:gd name="connsiteX13" fmla="*/ 919592 w 2649180"/>
                  <a:gd name="connsiteY13" fmla="*/ 405000 h 1280833"/>
                  <a:gd name="connsiteX14" fmla="*/ 1324592 w 2649180"/>
                  <a:gd name="connsiteY14" fmla="*/ 0 h 1280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649180" h="1280833">
                    <a:moveTo>
                      <a:pt x="2334180" y="650833"/>
                    </a:moveTo>
                    <a:cubicBezTo>
                      <a:pt x="2508150" y="650833"/>
                      <a:pt x="2649180" y="791863"/>
                      <a:pt x="2649180" y="965833"/>
                    </a:cubicBezTo>
                    <a:cubicBezTo>
                      <a:pt x="2649180" y="1139803"/>
                      <a:pt x="2508150" y="1280833"/>
                      <a:pt x="2334180" y="1280833"/>
                    </a:cubicBezTo>
                    <a:cubicBezTo>
                      <a:pt x="2160210" y="1280833"/>
                      <a:pt x="2019180" y="1139803"/>
                      <a:pt x="2019180" y="965833"/>
                    </a:cubicBezTo>
                    <a:cubicBezTo>
                      <a:pt x="2019180" y="791863"/>
                      <a:pt x="2160210" y="650833"/>
                      <a:pt x="2334180" y="650833"/>
                    </a:cubicBezTo>
                    <a:close/>
                    <a:moveTo>
                      <a:pt x="315000" y="650833"/>
                    </a:moveTo>
                    <a:cubicBezTo>
                      <a:pt x="488970" y="650833"/>
                      <a:pt x="630000" y="791863"/>
                      <a:pt x="630000" y="965833"/>
                    </a:cubicBezTo>
                    <a:cubicBezTo>
                      <a:pt x="630000" y="1139803"/>
                      <a:pt x="488970" y="1280833"/>
                      <a:pt x="315000" y="1280833"/>
                    </a:cubicBezTo>
                    <a:cubicBezTo>
                      <a:pt x="141030" y="1280833"/>
                      <a:pt x="0" y="1139803"/>
                      <a:pt x="0" y="965833"/>
                    </a:cubicBezTo>
                    <a:cubicBezTo>
                      <a:pt x="0" y="791863"/>
                      <a:pt x="141030" y="650833"/>
                      <a:pt x="315000" y="650833"/>
                    </a:cubicBezTo>
                    <a:close/>
                    <a:moveTo>
                      <a:pt x="1324592" y="0"/>
                    </a:moveTo>
                    <a:cubicBezTo>
                      <a:pt x="1548267" y="0"/>
                      <a:pt x="1729592" y="181325"/>
                      <a:pt x="1729592" y="405000"/>
                    </a:cubicBezTo>
                    <a:cubicBezTo>
                      <a:pt x="1729592" y="628675"/>
                      <a:pt x="1548267" y="810000"/>
                      <a:pt x="1324592" y="810000"/>
                    </a:cubicBezTo>
                    <a:cubicBezTo>
                      <a:pt x="1100917" y="810000"/>
                      <a:pt x="919592" y="628675"/>
                      <a:pt x="919592" y="405000"/>
                    </a:cubicBezTo>
                    <a:cubicBezTo>
                      <a:pt x="919592" y="181325"/>
                      <a:pt x="1100917" y="0"/>
                      <a:pt x="1324592" y="0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E6F1EC4-34BF-49DA-E540-D4DAE35B1BD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47374" y="50344"/>
                <a:ext cx="152719" cy="152719"/>
              </a:xfrm>
              <a:custGeom>
                <a:avLst/>
                <a:gdLst>
                  <a:gd name="connsiteX0" fmla="*/ 76360 w 152719"/>
                  <a:gd name="connsiteY0" fmla="*/ 0 h 152719"/>
                  <a:gd name="connsiteX1" fmla="*/ 152719 w 152719"/>
                  <a:gd name="connsiteY1" fmla="*/ 76360 h 152719"/>
                  <a:gd name="connsiteX2" fmla="*/ 76360 w 152719"/>
                  <a:gd name="connsiteY2" fmla="*/ 152719 h 152719"/>
                  <a:gd name="connsiteX3" fmla="*/ 0 w 152719"/>
                  <a:gd name="connsiteY3" fmla="*/ 76360 h 152719"/>
                  <a:gd name="connsiteX4" fmla="*/ 76360 w 152719"/>
                  <a:gd name="connsiteY4" fmla="*/ 0 h 152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719" h="152719">
                    <a:moveTo>
                      <a:pt x="76360" y="0"/>
                    </a:moveTo>
                    <a:cubicBezTo>
                      <a:pt x="118532" y="0"/>
                      <a:pt x="152719" y="34187"/>
                      <a:pt x="152719" y="76360"/>
                    </a:cubicBezTo>
                    <a:cubicBezTo>
                      <a:pt x="152719" y="118532"/>
                      <a:pt x="118532" y="152719"/>
                      <a:pt x="76360" y="152719"/>
                    </a:cubicBezTo>
                    <a:cubicBezTo>
                      <a:pt x="34187" y="152719"/>
                      <a:pt x="0" y="118532"/>
                      <a:pt x="0" y="76360"/>
                    </a:cubicBezTo>
                    <a:cubicBezTo>
                      <a:pt x="0" y="34187"/>
                      <a:pt x="34187" y="0"/>
                      <a:pt x="76360" y="0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任意多边形: 形状 14">
                <a:extLst>
                  <a:ext uri="{FF2B5EF4-FFF2-40B4-BE49-F238E27FC236}">
                    <a16:creationId xmlns:a16="http://schemas.microsoft.com/office/drawing/2014/main" id="{397C4809-A7FC-7A31-D1CD-356EEA47729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5713" y="234408"/>
                <a:ext cx="101813" cy="101813"/>
              </a:xfrm>
              <a:custGeom>
                <a:avLst/>
                <a:gdLst>
                  <a:gd name="connsiteX0" fmla="*/ 50906 w 101813"/>
                  <a:gd name="connsiteY0" fmla="*/ 0 h 101813"/>
                  <a:gd name="connsiteX1" fmla="*/ 101813 w 101813"/>
                  <a:gd name="connsiteY1" fmla="*/ 50907 h 101813"/>
                  <a:gd name="connsiteX2" fmla="*/ 50906 w 101813"/>
                  <a:gd name="connsiteY2" fmla="*/ 101813 h 101813"/>
                  <a:gd name="connsiteX3" fmla="*/ 0 w 101813"/>
                  <a:gd name="connsiteY3" fmla="*/ 50907 h 101813"/>
                  <a:gd name="connsiteX4" fmla="*/ 50906 w 101813"/>
                  <a:gd name="connsiteY4" fmla="*/ 0 h 101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1813" h="101813">
                    <a:moveTo>
                      <a:pt x="50906" y="0"/>
                    </a:moveTo>
                    <a:cubicBezTo>
                      <a:pt x="79021" y="0"/>
                      <a:pt x="101813" y="22792"/>
                      <a:pt x="101813" y="50907"/>
                    </a:cubicBezTo>
                    <a:cubicBezTo>
                      <a:pt x="101813" y="79021"/>
                      <a:pt x="79021" y="101813"/>
                      <a:pt x="50906" y="101813"/>
                    </a:cubicBezTo>
                    <a:cubicBezTo>
                      <a:pt x="22792" y="101813"/>
                      <a:pt x="0" y="79021"/>
                      <a:pt x="0" y="50907"/>
                    </a:cubicBezTo>
                    <a:cubicBezTo>
                      <a:pt x="0" y="22792"/>
                      <a:pt x="22792" y="0"/>
                      <a:pt x="50906" y="0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B6B1EBB7-A59D-FAF4-9C4A-6F3916D44A2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59940" y="234408"/>
                <a:ext cx="101813" cy="101813"/>
              </a:xfrm>
              <a:custGeom>
                <a:avLst/>
                <a:gdLst>
                  <a:gd name="connsiteX0" fmla="*/ 50907 w 101813"/>
                  <a:gd name="connsiteY0" fmla="*/ 0 h 101813"/>
                  <a:gd name="connsiteX1" fmla="*/ 101813 w 101813"/>
                  <a:gd name="connsiteY1" fmla="*/ 50907 h 101813"/>
                  <a:gd name="connsiteX2" fmla="*/ 50907 w 101813"/>
                  <a:gd name="connsiteY2" fmla="*/ 101813 h 101813"/>
                  <a:gd name="connsiteX3" fmla="*/ 0 w 101813"/>
                  <a:gd name="connsiteY3" fmla="*/ 50907 h 101813"/>
                  <a:gd name="connsiteX4" fmla="*/ 50907 w 101813"/>
                  <a:gd name="connsiteY4" fmla="*/ 0 h 101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1813" h="101813">
                    <a:moveTo>
                      <a:pt x="50907" y="0"/>
                    </a:moveTo>
                    <a:cubicBezTo>
                      <a:pt x="79021" y="0"/>
                      <a:pt x="101813" y="22792"/>
                      <a:pt x="101813" y="50907"/>
                    </a:cubicBezTo>
                    <a:cubicBezTo>
                      <a:pt x="101813" y="79021"/>
                      <a:pt x="79021" y="101813"/>
                      <a:pt x="50907" y="101813"/>
                    </a:cubicBezTo>
                    <a:cubicBezTo>
                      <a:pt x="22792" y="101813"/>
                      <a:pt x="0" y="79021"/>
                      <a:pt x="0" y="50907"/>
                    </a:cubicBezTo>
                    <a:cubicBezTo>
                      <a:pt x="0" y="22792"/>
                      <a:pt x="22792" y="0"/>
                      <a:pt x="50907" y="0"/>
                    </a:cubicBezTo>
                    <a:close/>
                  </a:path>
                </a:pathLst>
              </a:cu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8337D621-2A2F-8244-A044-7ECF06C98A50}"/>
                  </a:ext>
                </a:extLst>
              </p:cNvPr>
              <p:cNvGrpSpPr/>
              <p:nvPr/>
            </p:nvGrpSpPr>
            <p:grpSpPr>
              <a:xfrm>
                <a:off x="130605" y="569685"/>
                <a:ext cx="592215" cy="340167"/>
                <a:chOff x="1411426" y="3479844"/>
                <a:chExt cx="2094016" cy="1202801"/>
              </a:xfrm>
              <a:grpFill/>
            </p:grpSpPr>
            <p:sp>
              <p:nvSpPr>
                <p:cNvPr id="19" name="任意多边形: 形状 18">
                  <a:extLst>
                    <a:ext uri="{FF2B5EF4-FFF2-40B4-BE49-F238E27FC236}">
                      <a16:creationId xmlns:a16="http://schemas.microsoft.com/office/drawing/2014/main" id="{84C97B98-B341-BC46-E99A-A609F1A03E95}"/>
                    </a:ext>
                  </a:extLst>
                </p:cNvPr>
                <p:cNvSpPr/>
                <p:nvPr/>
              </p:nvSpPr>
              <p:spPr>
                <a:xfrm flipH="1">
                  <a:off x="1767682" y="3479844"/>
                  <a:ext cx="1737760" cy="1202801"/>
                </a:xfrm>
                <a:custGeom>
                  <a:avLst/>
                  <a:gdLst>
                    <a:gd name="connsiteX0" fmla="*/ 308517 w 1737761"/>
                    <a:gd name="connsiteY0" fmla="*/ 0 h 1202801"/>
                    <a:gd name="connsiteX1" fmla="*/ 1737761 w 1737761"/>
                    <a:gd name="connsiteY1" fmla="*/ 964038 h 1202801"/>
                    <a:gd name="connsiteX2" fmla="*/ 1576713 w 1737761"/>
                    <a:gd name="connsiteY2" fmla="*/ 1202801 h 1202801"/>
                    <a:gd name="connsiteX3" fmla="*/ 203827 w 1737761"/>
                    <a:gd name="connsiteY3" fmla="*/ 276776 h 1202801"/>
                    <a:gd name="connsiteX4" fmla="*/ 203826 w 1737761"/>
                    <a:gd name="connsiteY4" fmla="*/ 276777 h 1202801"/>
                    <a:gd name="connsiteX5" fmla="*/ 25913 w 1737761"/>
                    <a:gd name="connsiteY5" fmla="*/ 156773 h 1202801"/>
                    <a:gd name="connsiteX6" fmla="*/ 0 w 1737761"/>
                    <a:gd name="connsiteY6" fmla="*/ 93621 h 1202801"/>
                    <a:gd name="connsiteX7" fmla="*/ 254115 w 1737761"/>
                    <a:gd name="connsiteY7" fmla="*/ 80655 h 12028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737761" h="1202801">
                      <a:moveTo>
                        <a:pt x="308517" y="0"/>
                      </a:moveTo>
                      <a:lnTo>
                        <a:pt x="1737761" y="964038"/>
                      </a:lnTo>
                      <a:lnTo>
                        <a:pt x="1576713" y="1202801"/>
                      </a:lnTo>
                      <a:lnTo>
                        <a:pt x="203827" y="276776"/>
                      </a:lnTo>
                      <a:lnTo>
                        <a:pt x="203826" y="276777"/>
                      </a:lnTo>
                      <a:lnTo>
                        <a:pt x="25913" y="156773"/>
                      </a:lnTo>
                      <a:lnTo>
                        <a:pt x="0" y="93621"/>
                      </a:lnTo>
                      <a:lnTo>
                        <a:pt x="254115" y="80655"/>
                      </a:lnTo>
                      <a:close/>
                    </a:path>
                  </a:pathLst>
                </a:custGeom>
                <a:grpFill/>
                <a:ln w="1270">
                  <a:noFill/>
                </a:ln>
                <a:effectLst>
                  <a:innerShdw blurRad="38100">
                    <a:prstClr val="black"/>
                  </a:innerShdw>
                </a:effectLst>
                <a:scene3d>
                  <a:camera prst="orthographicFront"/>
                  <a:lightRig rig="brightRoom" dir="t"/>
                </a:scene3d>
                <a:sp3d contourW="6350" prstMaterial="softEdge">
                  <a:bevelT w="2540" h="2540" prst="relaxedInset"/>
                  <a:contourClr>
                    <a:schemeClr val="bg1">
                      <a:lumMod val="50000"/>
                    </a:schemeClr>
                  </a:contour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" name="任意多边形: 形状 24">
                  <a:extLst>
                    <a:ext uri="{FF2B5EF4-FFF2-40B4-BE49-F238E27FC236}">
                      <a16:creationId xmlns:a16="http://schemas.microsoft.com/office/drawing/2014/main" id="{EF917218-C3F8-751C-3AA5-AA0F26C69748}"/>
                    </a:ext>
                  </a:extLst>
                </p:cNvPr>
                <p:cNvSpPr/>
                <p:nvPr/>
              </p:nvSpPr>
              <p:spPr>
                <a:xfrm>
                  <a:off x="1411426" y="3479844"/>
                  <a:ext cx="1737760" cy="1202801"/>
                </a:xfrm>
                <a:custGeom>
                  <a:avLst/>
                  <a:gdLst>
                    <a:gd name="connsiteX0" fmla="*/ 308517 w 1737761"/>
                    <a:gd name="connsiteY0" fmla="*/ 0 h 1202801"/>
                    <a:gd name="connsiteX1" fmla="*/ 1737761 w 1737761"/>
                    <a:gd name="connsiteY1" fmla="*/ 964038 h 1202801"/>
                    <a:gd name="connsiteX2" fmla="*/ 1576713 w 1737761"/>
                    <a:gd name="connsiteY2" fmla="*/ 1202801 h 1202801"/>
                    <a:gd name="connsiteX3" fmla="*/ 203827 w 1737761"/>
                    <a:gd name="connsiteY3" fmla="*/ 276776 h 1202801"/>
                    <a:gd name="connsiteX4" fmla="*/ 203826 w 1737761"/>
                    <a:gd name="connsiteY4" fmla="*/ 276777 h 1202801"/>
                    <a:gd name="connsiteX5" fmla="*/ 25913 w 1737761"/>
                    <a:gd name="connsiteY5" fmla="*/ 156773 h 1202801"/>
                    <a:gd name="connsiteX6" fmla="*/ 0 w 1737761"/>
                    <a:gd name="connsiteY6" fmla="*/ 93621 h 1202801"/>
                    <a:gd name="connsiteX7" fmla="*/ 254115 w 1737761"/>
                    <a:gd name="connsiteY7" fmla="*/ 80655 h 12028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737761" h="1202801">
                      <a:moveTo>
                        <a:pt x="308517" y="0"/>
                      </a:moveTo>
                      <a:lnTo>
                        <a:pt x="1737761" y="964038"/>
                      </a:lnTo>
                      <a:lnTo>
                        <a:pt x="1576713" y="1202801"/>
                      </a:lnTo>
                      <a:lnTo>
                        <a:pt x="203827" y="276776"/>
                      </a:lnTo>
                      <a:lnTo>
                        <a:pt x="203826" y="276777"/>
                      </a:lnTo>
                      <a:lnTo>
                        <a:pt x="25913" y="156773"/>
                      </a:lnTo>
                      <a:lnTo>
                        <a:pt x="0" y="93621"/>
                      </a:lnTo>
                      <a:lnTo>
                        <a:pt x="254115" y="80655"/>
                      </a:lnTo>
                      <a:close/>
                    </a:path>
                  </a:pathLst>
                </a:custGeom>
                <a:grpFill/>
                <a:ln w="1270">
                  <a:noFill/>
                </a:ln>
                <a:effectLst>
                  <a:innerShdw blurRad="38100">
                    <a:prstClr val="black"/>
                  </a:innerShdw>
                </a:effectLst>
                <a:scene3d>
                  <a:camera prst="orthographicFront"/>
                  <a:lightRig rig="brightRoom" dir="t"/>
                </a:scene3d>
                <a:sp3d contourW="6350" prstMaterial="softEdge">
                  <a:bevelT w="2540" h="2540" prst="relaxedInset"/>
                  <a:contourClr>
                    <a:schemeClr val="bg1">
                      <a:lumMod val="50000"/>
                    </a:schemeClr>
                  </a:contour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dirty="0"/>
                </a:p>
              </p:txBody>
            </p:sp>
          </p:grp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799ECC9C-D766-58F4-2FCE-AC406601231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69201" y="241286"/>
                <a:ext cx="509063" cy="509064"/>
              </a:xfrm>
              <a:prstGeom prst="ellipse">
                <a:avLst/>
              </a:prstGeom>
              <a:grpFill/>
              <a:ln w="1270">
                <a:noFill/>
              </a:ln>
              <a:effectLst>
                <a:innerShdw blurRad="38100">
                  <a:prstClr val="black"/>
                </a:innerShdw>
              </a:effectLst>
              <a:scene3d>
                <a:camera prst="orthographicFront"/>
                <a:lightRig rig="brightRoom" dir="t"/>
              </a:scene3d>
              <a:sp3d contourW="6350" prstMaterial="softEdge">
                <a:bevelT w="2540" h="2540" prst="relaxedInset"/>
                <a:contourClr>
                  <a:schemeClr val="bg1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E05EDE83-1EC1-3A6D-63AC-F8C20E663EB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1999" y="1413000"/>
              <a:ext cx="395999" cy="396000"/>
            </a:xfrm>
            <a:prstGeom prst="ellipse">
              <a:avLst/>
            </a:prstGeom>
            <a:solidFill>
              <a:srgbClr val="98C8E8"/>
            </a:solidFill>
            <a:ln>
              <a:solidFill>
                <a:srgbClr val="98C8E8"/>
              </a:solidFill>
            </a:ln>
            <a:scene3d>
              <a:camera prst="orthographicFront"/>
              <a:lightRig rig="threePt" dir="t"/>
            </a:scene3d>
            <a:sp3d>
              <a:bevelT w="254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B8A57B0D-D6F1-33BE-2ADA-2E1659491C0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1999" y="1413000"/>
              <a:ext cx="395999" cy="396000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400" dirty="0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4949B658-A30C-77BD-541A-69E93119070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6983" y="1445983"/>
              <a:ext cx="286019" cy="330033"/>
            </a:xfrm>
            <a:custGeom>
              <a:avLst/>
              <a:gdLst>
                <a:gd name="connsiteX0" fmla="*/ 1098070 w 2193768"/>
                <a:gd name="connsiteY0" fmla="*/ 1666697 h 2531351"/>
                <a:gd name="connsiteX1" fmla="*/ 1071904 w 2193768"/>
                <a:gd name="connsiteY1" fmla="*/ 1783225 h 2531351"/>
                <a:gd name="connsiteX2" fmla="*/ 991678 w 2193768"/>
                <a:gd name="connsiteY2" fmla="*/ 2008518 h 2531351"/>
                <a:gd name="connsiteX3" fmla="*/ 997285 w 2193768"/>
                <a:gd name="connsiteY3" fmla="*/ 2036626 h 2531351"/>
                <a:gd name="connsiteX4" fmla="*/ 1082327 w 2193768"/>
                <a:gd name="connsiteY4" fmla="*/ 2123752 h 2531351"/>
                <a:gd name="connsiteX5" fmla="*/ 1111513 w 2193768"/>
                <a:gd name="connsiteY5" fmla="*/ 2124256 h 2531351"/>
                <a:gd name="connsiteX6" fmla="*/ 1194255 w 2193768"/>
                <a:gd name="connsiteY6" fmla="*/ 2038639 h 2531351"/>
                <a:gd name="connsiteX7" fmla="*/ 1202306 w 2193768"/>
                <a:gd name="connsiteY7" fmla="*/ 2006936 h 2531351"/>
                <a:gd name="connsiteX8" fmla="*/ 1112735 w 2193768"/>
                <a:gd name="connsiteY8" fmla="*/ 1734701 h 2531351"/>
                <a:gd name="connsiteX9" fmla="*/ 1098070 w 2193768"/>
                <a:gd name="connsiteY9" fmla="*/ 1666697 h 2531351"/>
                <a:gd name="connsiteX10" fmla="*/ 747765 w 2193768"/>
                <a:gd name="connsiteY10" fmla="*/ 1464838 h 2531351"/>
                <a:gd name="connsiteX11" fmla="*/ 702693 w 2193768"/>
                <a:gd name="connsiteY11" fmla="*/ 1479934 h 2531351"/>
                <a:gd name="connsiteX12" fmla="*/ 438724 w 2193768"/>
                <a:gd name="connsiteY12" fmla="*/ 1540607 h 2531351"/>
                <a:gd name="connsiteX13" fmla="*/ 386894 w 2193768"/>
                <a:gd name="connsiteY13" fmla="*/ 1547795 h 2531351"/>
                <a:gd name="connsiteX14" fmla="*/ 373307 w 2193768"/>
                <a:gd name="connsiteY14" fmla="*/ 1600272 h 2531351"/>
                <a:gd name="connsiteX15" fmla="*/ 338370 w 2193768"/>
                <a:gd name="connsiteY15" fmla="*/ 1704796 h 2531351"/>
                <a:gd name="connsiteX16" fmla="*/ 477471 w 2193768"/>
                <a:gd name="connsiteY16" fmla="*/ 1737792 h 2531351"/>
                <a:gd name="connsiteX17" fmla="*/ 507592 w 2193768"/>
                <a:gd name="connsiteY17" fmla="*/ 1728231 h 2531351"/>
                <a:gd name="connsiteX18" fmla="*/ 747837 w 2193768"/>
                <a:gd name="connsiteY18" fmla="*/ 1465197 h 2531351"/>
                <a:gd name="connsiteX19" fmla="*/ 1440108 w 2193768"/>
                <a:gd name="connsiteY19" fmla="*/ 1463904 h 2531351"/>
                <a:gd name="connsiteX20" fmla="*/ 1684523 w 2193768"/>
                <a:gd name="connsiteY20" fmla="*/ 1725284 h 2531351"/>
                <a:gd name="connsiteX21" fmla="*/ 1720466 w 2193768"/>
                <a:gd name="connsiteY21" fmla="*/ 1736355 h 2531351"/>
                <a:gd name="connsiteX22" fmla="*/ 1841092 w 2193768"/>
                <a:gd name="connsiteY22" fmla="*/ 1706378 h 2531351"/>
                <a:gd name="connsiteX23" fmla="*/ 1851228 w 2193768"/>
                <a:gd name="connsiteY23" fmla="*/ 1692504 h 2531351"/>
                <a:gd name="connsiteX24" fmla="*/ 1815284 w 2193768"/>
                <a:gd name="connsiteY24" fmla="*/ 1565121 h 2531351"/>
                <a:gd name="connsiteX25" fmla="*/ 1788687 w 2193768"/>
                <a:gd name="connsiteY25" fmla="*/ 1544417 h 2531351"/>
                <a:gd name="connsiteX26" fmla="*/ 1595095 w 2193768"/>
                <a:gd name="connsiteY26" fmla="*/ 1512283 h 2531351"/>
                <a:gd name="connsiteX27" fmla="*/ 1440108 w 2193768"/>
                <a:gd name="connsiteY27" fmla="*/ 1463904 h 2531351"/>
                <a:gd name="connsiteX28" fmla="*/ 1099508 w 2193768"/>
                <a:gd name="connsiteY28" fmla="*/ 1380155 h 2531351"/>
                <a:gd name="connsiteX29" fmla="*/ 1118702 w 2193768"/>
                <a:gd name="connsiteY29" fmla="*/ 1481803 h 2531351"/>
                <a:gd name="connsiteX30" fmla="*/ 1273905 w 2193768"/>
                <a:gd name="connsiteY30" fmla="*/ 1881710 h 2531351"/>
                <a:gd name="connsiteX31" fmla="*/ 1325951 w 2193768"/>
                <a:gd name="connsiteY31" fmla="*/ 1949212 h 2531351"/>
                <a:gd name="connsiteX32" fmla="*/ 1351543 w 2193768"/>
                <a:gd name="connsiteY32" fmla="*/ 1953669 h 2531351"/>
                <a:gd name="connsiteX33" fmla="*/ 1396688 w 2193768"/>
                <a:gd name="connsiteY33" fmla="*/ 1937638 h 2531351"/>
                <a:gd name="connsiteX34" fmla="*/ 1418901 w 2193768"/>
                <a:gd name="connsiteY34" fmla="*/ 1936128 h 2531351"/>
                <a:gd name="connsiteX35" fmla="*/ 1413581 w 2193768"/>
                <a:gd name="connsiteY35" fmla="*/ 1960426 h 2531351"/>
                <a:gd name="connsiteX36" fmla="*/ 1345145 w 2193768"/>
                <a:gd name="connsiteY36" fmla="*/ 2068256 h 2531351"/>
                <a:gd name="connsiteX37" fmla="*/ 1211651 w 2193768"/>
                <a:gd name="connsiteY37" fmla="*/ 2299300 h 2531351"/>
                <a:gd name="connsiteX38" fmla="*/ 1098142 w 2193768"/>
                <a:gd name="connsiteY38" fmla="*/ 2531351 h 2531351"/>
                <a:gd name="connsiteX39" fmla="*/ 1035816 w 2193768"/>
                <a:gd name="connsiteY39" fmla="*/ 2405765 h 2531351"/>
                <a:gd name="connsiteX40" fmla="*/ 914471 w 2193768"/>
                <a:gd name="connsiteY40" fmla="*/ 2177093 h 2531351"/>
                <a:gd name="connsiteX41" fmla="*/ 772495 w 2193768"/>
                <a:gd name="connsiteY41" fmla="*/ 1948277 h 2531351"/>
                <a:gd name="connsiteX42" fmla="*/ 767966 w 2193768"/>
                <a:gd name="connsiteY42" fmla="*/ 1933181 h 2531351"/>
                <a:gd name="connsiteX43" fmla="*/ 769188 w 2193768"/>
                <a:gd name="connsiteY43" fmla="*/ 1931959 h 2531351"/>
                <a:gd name="connsiteX44" fmla="*/ 840428 w 2193768"/>
                <a:gd name="connsiteY44" fmla="*/ 1952806 h 2531351"/>
                <a:gd name="connsiteX45" fmla="*/ 870261 w 2193768"/>
                <a:gd name="connsiteY45" fmla="*/ 1946911 h 2531351"/>
                <a:gd name="connsiteX46" fmla="*/ 952428 w 2193768"/>
                <a:gd name="connsiteY46" fmla="*/ 1829089 h 2531351"/>
                <a:gd name="connsiteX47" fmla="*/ 1073341 w 2193768"/>
                <a:gd name="connsiteY47" fmla="*/ 1494528 h 2531351"/>
                <a:gd name="connsiteX48" fmla="*/ 1099508 w 2193768"/>
                <a:gd name="connsiteY48" fmla="*/ 1380155 h 2531351"/>
                <a:gd name="connsiteX49" fmla="*/ 353466 w 2193768"/>
                <a:gd name="connsiteY49" fmla="*/ 1306974 h 2531351"/>
                <a:gd name="connsiteX50" fmla="*/ 371366 w 2193768"/>
                <a:gd name="connsiteY50" fmla="*/ 1374045 h 2531351"/>
                <a:gd name="connsiteX51" fmla="*/ 408244 w 2193768"/>
                <a:gd name="connsiteY51" fmla="*/ 1412935 h 2531351"/>
                <a:gd name="connsiteX52" fmla="*/ 683930 w 2193768"/>
                <a:gd name="connsiteY52" fmla="*/ 1408335 h 2531351"/>
                <a:gd name="connsiteX53" fmla="*/ 965727 w 2193768"/>
                <a:gd name="connsiteY53" fmla="*/ 1331847 h 2531351"/>
                <a:gd name="connsiteX54" fmla="*/ 978953 w 2193768"/>
                <a:gd name="connsiteY54" fmla="*/ 1329978 h 2531351"/>
                <a:gd name="connsiteX55" fmla="*/ 984489 w 2193768"/>
                <a:gd name="connsiteY55" fmla="*/ 1335442 h 2531351"/>
                <a:gd name="connsiteX56" fmla="*/ 825116 w 2193768"/>
                <a:gd name="connsiteY56" fmla="*/ 1486404 h 2531351"/>
                <a:gd name="connsiteX57" fmla="*/ 629009 w 2193768"/>
                <a:gd name="connsiteY57" fmla="*/ 1776180 h 2531351"/>
                <a:gd name="connsiteX58" fmla="*/ 643817 w 2193768"/>
                <a:gd name="connsiteY58" fmla="*/ 1843034 h 2531351"/>
                <a:gd name="connsiteX59" fmla="*/ 686949 w 2193768"/>
                <a:gd name="connsiteY59" fmla="*/ 1890408 h 2531351"/>
                <a:gd name="connsiteX60" fmla="*/ 11213 w 2193768"/>
                <a:gd name="connsiteY60" fmla="*/ 1895296 h 2531351"/>
                <a:gd name="connsiteX61" fmla="*/ 9920 w 2193768"/>
                <a:gd name="connsiteY61" fmla="*/ 1893714 h 2531351"/>
                <a:gd name="connsiteX62" fmla="*/ 64913 w 2193768"/>
                <a:gd name="connsiteY62" fmla="*/ 1806660 h 2531351"/>
                <a:gd name="connsiteX63" fmla="*/ 282874 w 2193768"/>
                <a:gd name="connsiteY63" fmla="*/ 1443559 h 2531351"/>
                <a:gd name="connsiteX64" fmla="*/ 353466 w 2193768"/>
                <a:gd name="connsiteY64" fmla="*/ 1306974 h 2531351"/>
                <a:gd name="connsiteX65" fmla="*/ 1840877 w 2193768"/>
                <a:gd name="connsiteY65" fmla="*/ 1306615 h 2531351"/>
                <a:gd name="connsiteX66" fmla="*/ 2193122 w 2193768"/>
                <a:gd name="connsiteY66" fmla="*/ 1897166 h 2531351"/>
                <a:gd name="connsiteX67" fmla="*/ 1502649 w 2193768"/>
                <a:gd name="connsiteY67" fmla="*/ 1885592 h 2531351"/>
                <a:gd name="connsiteX68" fmla="*/ 1562746 w 2193768"/>
                <a:gd name="connsiteY68" fmla="*/ 1832036 h 2531351"/>
                <a:gd name="connsiteX69" fmla="*/ 1572810 w 2193768"/>
                <a:gd name="connsiteY69" fmla="*/ 1797818 h 2531351"/>
                <a:gd name="connsiteX70" fmla="*/ 1445499 w 2193768"/>
                <a:gd name="connsiteY70" fmla="*/ 1573747 h 2531351"/>
                <a:gd name="connsiteX71" fmla="*/ 1278434 w 2193768"/>
                <a:gd name="connsiteY71" fmla="*/ 1396187 h 2531351"/>
                <a:gd name="connsiteX72" fmla="*/ 1223297 w 2193768"/>
                <a:gd name="connsiteY72" fmla="*/ 1350035 h 2531351"/>
                <a:gd name="connsiteX73" fmla="*/ 1203528 w 2193768"/>
                <a:gd name="connsiteY73" fmla="*/ 1325738 h 2531351"/>
                <a:gd name="connsiteX74" fmla="*/ 1204894 w 2193768"/>
                <a:gd name="connsiteY74" fmla="*/ 1324156 h 2531351"/>
                <a:gd name="connsiteX75" fmla="*/ 1504662 w 2193768"/>
                <a:gd name="connsiteY75" fmla="*/ 1407473 h 2531351"/>
                <a:gd name="connsiteX76" fmla="*/ 1799398 w 2193768"/>
                <a:gd name="connsiteY76" fmla="*/ 1410133 h 2531351"/>
                <a:gd name="connsiteX77" fmla="*/ 1818808 w 2193768"/>
                <a:gd name="connsiteY77" fmla="*/ 1391586 h 2531351"/>
                <a:gd name="connsiteX78" fmla="*/ 1840877 w 2193768"/>
                <a:gd name="connsiteY78" fmla="*/ 1306615 h 2531351"/>
                <a:gd name="connsiteX79" fmla="*/ 902825 w 2193768"/>
                <a:gd name="connsiteY79" fmla="*/ 934097 h 2531351"/>
                <a:gd name="connsiteX80" fmla="*/ 1028267 w 2193768"/>
                <a:gd name="connsiteY80" fmla="*/ 988732 h 2531351"/>
                <a:gd name="connsiteX81" fmla="*/ 1039050 w 2193768"/>
                <a:gd name="connsiteY81" fmla="*/ 1005409 h 2531351"/>
                <a:gd name="connsiteX82" fmla="*/ 1092103 w 2193768"/>
                <a:gd name="connsiteY82" fmla="*/ 1227755 h 2531351"/>
                <a:gd name="connsiteX83" fmla="*/ 1100873 w 2193768"/>
                <a:gd name="connsiteY83" fmla="*/ 1239976 h 2531351"/>
                <a:gd name="connsiteX84" fmla="*/ 1145587 w 2193768"/>
                <a:gd name="connsiteY84" fmla="*/ 1022087 h 2531351"/>
                <a:gd name="connsiteX85" fmla="*/ 1185412 w 2193768"/>
                <a:gd name="connsiteY85" fmla="*/ 973707 h 2531351"/>
                <a:gd name="connsiteX86" fmla="*/ 1273977 w 2193768"/>
                <a:gd name="connsiteY86" fmla="*/ 936685 h 2531351"/>
                <a:gd name="connsiteX87" fmla="*/ 1291733 w 2193768"/>
                <a:gd name="connsiteY87" fmla="*/ 948043 h 2531351"/>
                <a:gd name="connsiteX88" fmla="*/ 1301293 w 2193768"/>
                <a:gd name="connsiteY88" fmla="*/ 1048685 h 2531351"/>
                <a:gd name="connsiteX89" fmla="*/ 1285335 w 2193768"/>
                <a:gd name="connsiteY89" fmla="*/ 1096418 h 2531351"/>
                <a:gd name="connsiteX90" fmla="*/ 1173263 w 2193768"/>
                <a:gd name="connsiteY90" fmla="*/ 1203242 h 2531351"/>
                <a:gd name="connsiteX91" fmla="*/ 1128765 w 2193768"/>
                <a:gd name="connsiteY91" fmla="*/ 1247812 h 2531351"/>
                <a:gd name="connsiteX92" fmla="*/ 1122439 w 2193768"/>
                <a:gd name="connsiteY92" fmla="*/ 1250543 h 2531351"/>
                <a:gd name="connsiteX93" fmla="*/ 1124596 w 2193768"/>
                <a:gd name="connsiteY93" fmla="*/ 1253203 h 2531351"/>
                <a:gd name="connsiteX94" fmla="*/ 1129628 w 2193768"/>
                <a:gd name="connsiteY94" fmla="*/ 1249537 h 2531351"/>
                <a:gd name="connsiteX95" fmla="*/ 1263840 w 2193768"/>
                <a:gd name="connsiteY95" fmla="*/ 1205758 h 2531351"/>
                <a:gd name="connsiteX96" fmla="*/ 1353483 w 2193768"/>
                <a:gd name="connsiteY96" fmla="*/ 1180526 h 2531351"/>
                <a:gd name="connsiteX97" fmla="*/ 1378931 w 2193768"/>
                <a:gd name="connsiteY97" fmla="*/ 1184192 h 2531351"/>
                <a:gd name="connsiteX98" fmla="*/ 1483814 w 2193768"/>
                <a:gd name="connsiteY98" fmla="*/ 1264130 h 2531351"/>
                <a:gd name="connsiteX99" fmla="*/ 1379578 w 2193768"/>
                <a:gd name="connsiteY99" fmla="*/ 1336735 h 2531351"/>
                <a:gd name="connsiteX100" fmla="*/ 1342413 w 2193768"/>
                <a:gd name="connsiteY100" fmla="*/ 1342846 h 2531351"/>
                <a:gd name="connsiteX101" fmla="*/ 1116257 w 2193768"/>
                <a:gd name="connsiteY101" fmla="*/ 1279513 h 2531351"/>
                <a:gd name="connsiteX102" fmla="*/ 1168806 w 2193768"/>
                <a:gd name="connsiteY102" fmla="*/ 1323724 h 2531351"/>
                <a:gd name="connsiteX103" fmla="*/ 1283250 w 2193768"/>
                <a:gd name="connsiteY103" fmla="*/ 1427097 h 2531351"/>
                <a:gd name="connsiteX104" fmla="*/ 1304816 w 2193768"/>
                <a:gd name="connsiteY104" fmla="*/ 1491364 h 2531351"/>
                <a:gd name="connsiteX105" fmla="*/ 1296621 w 2193768"/>
                <a:gd name="connsiteY105" fmla="*/ 1559944 h 2531351"/>
                <a:gd name="connsiteX106" fmla="*/ 1288498 w 2193768"/>
                <a:gd name="connsiteY106" fmla="*/ 1595887 h 2531351"/>
                <a:gd name="connsiteX107" fmla="*/ 1169094 w 2193768"/>
                <a:gd name="connsiteY107" fmla="*/ 1540247 h 2531351"/>
                <a:gd name="connsiteX108" fmla="*/ 1150907 w 2193768"/>
                <a:gd name="connsiteY108" fmla="*/ 1512571 h 2531351"/>
                <a:gd name="connsiteX109" fmla="*/ 1101807 w 2193768"/>
                <a:gd name="connsiteY109" fmla="*/ 1297342 h 2531351"/>
                <a:gd name="connsiteX110" fmla="*/ 1094619 w 2193768"/>
                <a:gd name="connsiteY110" fmla="*/ 1281742 h 2531351"/>
                <a:gd name="connsiteX111" fmla="*/ 1049546 w 2193768"/>
                <a:gd name="connsiteY111" fmla="*/ 1508042 h 2531351"/>
                <a:gd name="connsiteX112" fmla="*/ 1009793 w 2193768"/>
                <a:gd name="connsiteY112" fmla="*/ 1556493 h 2531351"/>
                <a:gd name="connsiteX113" fmla="*/ 921228 w 2193768"/>
                <a:gd name="connsiteY113" fmla="*/ 1593515 h 2531351"/>
                <a:gd name="connsiteX114" fmla="*/ 903328 w 2193768"/>
                <a:gd name="connsiteY114" fmla="*/ 1582373 h 2531351"/>
                <a:gd name="connsiteX115" fmla="*/ 893767 w 2193768"/>
                <a:gd name="connsiteY115" fmla="*/ 1481731 h 2531351"/>
                <a:gd name="connsiteX116" fmla="*/ 909510 w 2193768"/>
                <a:gd name="connsiteY116" fmla="*/ 1433783 h 2531351"/>
                <a:gd name="connsiteX117" fmla="*/ 1052709 w 2193768"/>
                <a:gd name="connsiteY117" fmla="*/ 1301727 h 2531351"/>
                <a:gd name="connsiteX118" fmla="*/ 1066296 w 2193768"/>
                <a:gd name="connsiteY118" fmla="*/ 1282533 h 2531351"/>
                <a:gd name="connsiteX119" fmla="*/ 1072622 w 2193768"/>
                <a:gd name="connsiteY119" fmla="*/ 1279801 h 2531351"/>
                <a:gd name="connsiteX120" fmla="*/ 1070465 w 2193768"/>
                <a:gd name="connsiteY120" fmla="*/ 1277141 h 2531351"/>
                <a:gd name="connsiteX121" fmla="*/ 1065001 w 2193768"/>
                <a:gd name="connsiteY121" fmla="*/ 1280951 h 2531351"/>
                <a:gd name="connsiteX122" fmla="*/ 974065 w 2193768"/>
                <a:gd name="connsiteY122" fmla="*/ 1310856 h 2531351"/>
                <a:gd name="connsiteX123" fmla="*/ 843734 w 2193768"/>
                <a:gd name="connsiteY123" fmla="*/ 1349028 h 2531351"/>
                <a:gd name="connsiteX124" fmla="*/ 815842 w 2193768"/>
                <a:gd name="connsiteY124" fmla="*/ 1346297 h 2531351"/>
                <a:gd name="connsiteX125" fmla="*/ 710528 w 2193768"/>
                <a:gd name="connsiteY125" fmla="*/ 1266071 h 2531351"/>
                <a:gd name="connsiteX126" fmla="*/ 823534 w 2193768"/>
                <a:gd name="connsiteY126" fmla="*/ 1187714 h 2531351"/>
                <a:gd name="connsiteX127" fmla="*/ 849341 w 2193768"/>
                <a:gd name="connsiteY127" fmla="*/ 1186708 h 2531351"/>
                <a:gd name="connsiteX128" fmla="*/ 1068309 w 2193768"/>
                <a:gd name="connsiteY128" fmla="*/ 1253131 h 2531351"/>
                <a:gd name="connsiteX129" fmla="*/ 1083261 w 2193768"/>
                <a:gd name="connsiteY129" fmla="*/ 1253131 h 2531351"/>
                <a:gd name="connsiteX130" fmla="*/ 944735 w 2193768"/>
                <a:gd name="connsiteY130" fmla="*/ 1133799 h 2531351"/>
                <a:gd name="connsiteX131" fmla="*/ 902321 w 2193768"/>
                <a:gd name="connsiteY131" fmla="*/ 1094118 h 2531351"/>
                <a:gd name="connsiteX132" fmla="*/ 887944 w 2193768"/>
                <a:gd name="connsiteY132" fmla="*/ 1063494 h 2531351"/>
                <a:gd name="connsiteX133" fmla="*/ 902825 w 2193768"/>
                <a:gd name="connsiteY133" fmla="*/ 934097 h 2531351"/>
                <a:gd name="connsiteX134" fmla="*/ 493799 w 2193768"/>
                <a:gd name="connsiteY134" fmla="*/ 790890 h 2531351"/>
                <a:gd name="connsiteX135" fmla="*/ 473805 w 2193768"/>
                <a:gd name="connsiteY135" fmla="*/ 794349 h 2531351"/>
                <a:gd name="connsiteX136" fmla="*/ 353108 w 2193768"/>
                <a:gd name="connsiteY136" fmla="*/ 824327 h 2531351"/>
                <a:gd name="connsiteX137" fmla="*/ 342397 w 2193768"/>
                <a:gd name="connsiteY137" fmla="*/ 835756 h 2531351"/>
                <a:gd name="connsiteX138" fmla="*/ 381647 w 2193768"/>
                <a:gd name="connsiteY138" fmla="*/ 973420 h 2531351"/>
                <a:gd name="connsiteX139" fmla="*/ 401128 w 2193768"/>
                <a:gd name="connsiteY139" fmla="*/ 985640 h 2531351"/>
                <a:gd name="connsiteX140" fmla="*/ 592490 w 2193768"/>
                <a:gd name="connsiteY140" fmla="*/ 1015689 h 2531351"/>
                <a:gd name="connsiteX141" fmla="*/ 755314 w 2193768"/>
                <a:gd name="connsiteY141" fmla="*/ 1067951 h 2531351"/>
                <a:gd name="connsiteX142" fmla="*/ 509749 w 2193768"/>
                <a:gd name="connsiteY142" fmla="*/ 805061 h 2531351"/>
                <a:gd name="connsiteX143" fmla="*/ 493799 w 2193768"/>
                <a:gd name="connsiteY143" fmla="*/ 790890 h 2531351"/>
                <a:gd name="connsiteX144" fmla="*/ 1700212 w 2193768"/>
                <a:gd name="connsiteY144" fmla="*/ 789524 h 2531351"/>
                <a:gd name="connsiteX145" fmla="*/ 1688477 w 2193768"/>
                <a:gd name="connsiteY145" fmla="*/ 799526 h 2531351"/>
                <a:gd name="connsiteX146" fmla="*/ 1445427 w 2193768"/>
                <a:gd name="connsiteY146" fmla="*/ 1064500 h 2531351"/>
                <a:gd name="connsiteX147" fmla="*/ 1800044 w 2193768"/>
                <a:gd name="connsiteY147" fmla="*/ 985425 h 2531351"/>
                <a:gd name="connsiteX148" fmla="*/ 1813272 w 2193768"/>
                <a:gd name="connsiteY148" fmla="*/ 969250 h 2531351"/>
                <a:gd name="connsiteX149" fmla="*/ 1851587 w 2193768"/>
                <a:gd name="connsiteY149" fmla="*/ 836835 h 2531351"/>
                <a:gd name="connsiteX150" fmla="*/ 1842745 w 2193768"/>
                <a:gd name="connsiteY150" fmla="*/ 824039 h 2531351"/>
                <a:gd name="connsiteX151" fmla="*/ 1714428 w 2193768"/>
                <a:gd name="connsiteY151" fmla="*/ 791978 h 2531351"/>
                <a:gd name="connsiteX152" fmla="*/ 1700212 w 2193768"/>
                <a:gd name="connsiteY152" fmla="*/ 789524 h 2531351"/>
                <a:gd name="connsiteX153" fmla="*/ 2193768 w 2193768"/>
                <a:gd name="connsiteY153" fmla="*/ 632029 h 2531351"/>
                <a:gd name="connsiteX154" fmla="*/ 1839510 w 2193768"/>
                <a:gd name="connsiteY154" fmla="*/ 1227539 h 2531351"/>
                <a:gd name="connsiteX155" fmla="*/ 1823479 w 2193768"/>
                <a:gd name="connsiteY155" fmla="*/ 1161188 h 2531351"/>
                <a:gd name="connsiteX156" fmla="*/ 1774812 w 2193768"/>
                <a:gd name="connsiteY156" fmla="*/ 1114821 h 2531351"/>
                <a:gd name="connsiteX157" fmla="*/ 1345432 w 2193768"/>
                <a:gd name="connsiteY157" fmla="*/ 1159966 h 2531351"/>
                <a:gd name="connsiteX158" fmla="*/ 1199502 w 2193768"/>
                <a:gd name="connsiteY158" fmla="*/ 1210718 h 2531351"/>
                <a:gd name="connsiteX159" fmla="*/ 1187425 w 2193768"/>
                <a:gd name="connsiteY159" fmla="*/ 1209280 h 2531351"/>
                <a:gd name="connsiteX160" fmla="*/ 1367142 w 2193768"/>
                <a:gd name="connsiteY160" fmla="*/ 1045810 h 2531351"/>
                <a:gd name="connsiteX161" fmla="*/ 1571301 w 2193768"/>
                <a:gd name="connsiteY161" fmla="*/ 736049 h 2531351"/>
                <a:gd name="connsiteX162" fmla="*/ 1560015 w 2193768"/>
                <a:gd name="connsiteY162" fmla="*/ 694786 h 2531351"/>
                <a:gd name="connsiteX163" fmla="*/ 1499917 w 2193768"/>
                <a:gd name="connsiteY163" fmla="*/ 640296 h 2531351"/>
                <a:gd name="connsiteX164" fmla="*/ 2193768 w 2193768"/>
                <a:gd name="connsiteY164" fmla="*/ 632029 h 2531351"/>
                <a:gd name="connsiteX165" fmla="*/ 0 w 2193768"/>
                <a:gd name="connsiteY165" fmla="*/ 631957 h 2531351"/>
                <a:gd name="connsiteX166" fmla="*/ 693564 w 2193768"/>
                <a:gd name="connsiteY166" fmla="*/ 640224 h 2531351"/>
                <a:gd name="connsiteX167" fmla="*/ 634329 w 2193768"/>
                <a:gd name="connsiteY167" fmla="*/ 694571 h 2531351"/>
                <a:gd name="connsiteX168" fmla="*/ 621173 w 2193768"/>
                <a:gd name="connsiteY168" fmla="*/ 733246 h 2531351"/>
                <a:gd name="connsiteX169" fmla="*/ 676239 w 2193768"/>
                <a:gd name="connsiteY169" fmla="*/ 851859 h 2531351"/>
                <a:gd name="connsiteX170" fmla="*/ 919359 w 2193768"/>
                <a:gd name="connsiteY170" fmla="*/ 1138400 h 2531351"/>
                <a:gd name="connsiteX171" fmla="*/ 990600 w 2193768"/>
                <a:gd name="connsiteY171" fmla="*/ 1204895 h 2531351"/>
                <a:gd name="connsiteX172" fmla="*/ 989234 w 2193768"/>
                <a:gd name="connsiteY172" fmla="*/ 1206477 h 2531351"/>
                <a:gd name="connsiteX173" fmla="*/ 687310 w 2193768"/>
                <a:gd name="connsiteY173" fmla="*/ 1122513 h 2531351"/>
                <a:gd name="connsiteX174" fmla="*/ 398037 w 2193768"/>
                <a:gd name="connsiteY174" fmla="*/ 1119781 h 2531351"/>
                <a:gd name="connsiteX175" fmla="*/ 374530 w 2193768"/>
                <a:gd name="connsiteY175" fmla="*/ 1143648 h 2531351"/>
                <a:gd name="connsiteX176" fmla="*/ 352964 w 2193768"/>
                <a:gd name="connsiteY176" fmla="*/ 1223154 h 2531351"/>
                <a:gd name="connsiteX177" fmla="*/ 0 w 2193768"/>
                <a:gd name="connsiteY177" fmla="*/ 631957 h 2531351"/>
                <a:gd name="connsiteX178" fmla="*/ 1094260 w 2193768"/>
                <a:gd name="connsiteY178" fmla="*/ 391137 h 2531351"/>
                <a:gd name="connsiteX179" fmla="*/ 995127 w 2193768"/>
                <a:gd name="connsiteY179" fmla="*/ 493575 h 2531351"/>
                <a:gd name="connsiteX180" fmla="*/ 992037 w 2193768"/>
                <a:gd name="connsiteY180" fmla="*/ 523193 h 2531351"/>
                <a:gd name="connsiteX181" fmla="*/ 1093684 w 2193768"/>
                <a:gd name="connsiteY181" fmla="*/ 865374 h 2531351"/>
                <a:gd name="connsiteX182" fmla="*/ 1104036 w 2193768"/>
                <a:gd name="connsiteY182" fmla="*/ 830796 h 2531351"/>
                <a:gd name="connsiteX183" fmla="*/ 1204678 w 2193768"/>
                <a:gd name="connsiteY183" fmla="*/ 517729 h 2531351"/>
                <a:gd name="connsiteX184" fmla="*/ 1201874 w 2193768"/>
                <a:gd name="connsiteY184" fmla="*/ 497098 h 2531351"/>
                <a:gd name="connsiteX185" fmla="*/ 1124452 w 2193768"/>
                <a:gd name="connsiteY185" fmla="*/ 424708 h 2531351"/>
                <a:gd name="connsiteX186" fmla="*/ 1094260 w 2193768"/>
                <a:gd name="connsiteY186" fmla="*/ 391137 h 2531351"/>
                <a:gd name="connsiteX187" fmla="*/ 1095841 w 2193768"/>
                <a:gd name="connsiteY187" fmla="*/ 0 h 2531351"/>
                <a:gd name="connsiteX188" fmla="*/ 1144293 w 2193768"/>
                <a:gd name="connsiteY188" fmla="*/ 98989 h 2531351"/>
                <a:gd name="connsiteX189" fmla="*/ 1316821 w 2193768"/>
                <a:gd name="connsiteY189" fmla="*/ 418382 h 2531351"/>
                <a:gd name="connsiteX190" fmla="*/ 1419619 w 2193768"/>
                <a:gd name="connsiteY190" fmla="*/ 580486 h 2531351"/>
                <a:gd name="connsiteX191" fmla="*/ 1425514 w 2193768"/>
                <a:gd name="connsiteY191" fmla="*/ 597883 h 2531351"/>
                <a:gd name="connsiteX192" fmla="*/ 1424939 w 2193768"/>
                <a:gd name="connsiteY192" fmla="*/ 598674 h 2531351"/>
                <a:gd name="connsiteX193" fmla="*/ 1351183 w 2193768"/>
                <a:gd name="connsiteY193" fmla="*/ 577108 h 2531351"/>
                <a:gd name="connsiteX194" fmla="*/ 1325735 w 2193768"/>
                <a:gd name="connsiteY194" fmla="*/ 582140 h 2531351"/>
                <a:gd name="connsiteX195" fmla="*/ 1244215 w 2193768"/>
                <a:gd name="connsiteY195" fmla="*/ 697159 h 2531351"/>
                <a:gd name="connsiteX196" fmla="*/ 1107630 w 2193768"/>
                <a:gd name="connsiteY196" fmla="*/ 1106914 h 2531351"/>
                <a:gd name="connsiteX197" fmla="*/ 1095122 w 2193768"/>
                <a:gd name="connsiteY197" fmla="*/ 1150620 h 2531351"/>
                <a:gd name="connsiteX198" fmla="*/ 1075784 w 2193768"/>
                <a:gd name="connsiteY198" fmla="*/ 1057168 h 2531351"/>
                <a:gd name="connsiteX199" fmla="*/ 992252 w 2193768"/>
                <a:gd name="connsiteY199" fmla="*/ 782704 h 2531351"/>
                <a:gd name="connsiteX200" fmla="*/ 892617 w 2193768"/>
                <a:gd name="connsiteY200" fmla="*/ 610176 h 2531351"/>
                <a:gd name="connsiteX201" fmla="*/ 877233 w 2193768"/>
                <a:gd name="connsiteY201" fmla="*/ 591773 h 2531351"/>
                <a:gd name="connsiteX202" fmla="*/ 832304 w 2193768"/>
                <a:gd name="connsiteY202" fmla="*/ 581637 h 2531351"/>
                <a:gd name="connsiteX203" fmla="*/ 757973 w 2193768"/>
                <a:gd name="connsiteY203" fmla="*/ 603203 h 2531351"/>
                <a:gd name="connsiteX204" fmla="*/ 1095841 w 2193768"/>
                <a:gd name="connsiteY204" fmla="*/ 0 h 253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</a:cxnLst>
              <a:rect l="l" t="t" r="r" b="b"/>
              <a:pathLst>
                <a:path w="2193768" h="2531351">
                  <a:moveTo>
                    <a:pt x="1098070" y="1666697"/>
                  </a:moveTo>
                  <a:cubicBezTo>
                    <a:pt x="1090090" y="1706594"/>
                    <a:pt x="1080817" y="1744909"/>
                    <a:pt x="1071904" y="1783225"/>
                  </a:cubicBezTo>
                  <a:cubicBezTo>
                    <a:pt x="1053141" y="1860927"/>
                    <a:pt x="1026256" y="1936444"/>
                    <a:pt x="991678" y="2008518"/>
                  </a:cubicBezTo>
                  <a:cubicBezTo>
                    <a:pt x="986286" y="2020020"/>
                    <a:pt x="983914" y="2026274"/>
                    <a:pt x="997285" y="2036626"/>
                  </a:cubicBezTo>
                  <a:cubicBezTo>
                    <a:pt x="1029418" y="2061499"/>
                    <a:pt x="1060545" y="2088600"/>
                    <a:pt x="1082327" y="2123752"/>
                  </a:cubicBezTo>
                  <a:cubicBezTo>
                    <a:pt x="1093182" y="2141221"/>
                    <a:pt x="1101593" y="2140430"/>
                    <a:pt x="1111513" y="2124256"/>
                  </a:cubicBezTo>
                  <a:cubicBezTo>
                    <a:pt x="1132720" y="2089535"/>
                    <a:pt x="1162409" y="2062577"/>
                    <a:pt x="1194255" y="2038639"/>
                  </a:cubicBezTo>
                  <a:cubicBezTo>
                    <a:pt x="1208632" y="2027999"/>
                    <a:pt x="1209063" y="2021817"/>
                    <a:pt x="1202306" y="2006936"/>
                  </a:cubicBezTo>
                  <a:cubicBezTo>
                    <a:pt x="1162625" y="1919522"/>
                    <a:pt x="1127544" y="1830454"/>
                    <a:pt x="1112735" y="1734701"/>
                  </a:cubicBezTo>
                  <a:cubicBezTo>
                    <a:pt x="1108925" y="1711841"/>
                    <a:pt x="1102958" y="1689341"/>
                    <a:pt x="1098070" y="1666697"/>
                  </a:cubicBezTo>
                  <a:close/>
                  <a:moveTo>
                    <a:pt x="747765" y="1464838"/>
                  </a:moveTo>
                  <a:lnTo>
                    <a:pt x="702693" y="1479934"/>
                  </a:lnTo>
                  <a:cubicBezTo>
                    <a:pt x="616429" y="1509120"/>
                    <a:pt x="530165" y="1532987"/>
                    <a:pt x="438724" y="1540607"/>
                  </a:cubicBezTo>
                  <a:cubicBezTo>
                    <a:pt x="421400" y="1542044"/>
                    <a:pt x="399977" y="1537659"/>
                    <a:pt x="386894" y="1547795"/>
                  </a:cubicBezTo>
                  <a:cubicBezTo>
                    <a:pt x="372157" y="1559081"/>
                    <a:pt x="376471" y="1582301"/>
                    <a:pt x="373307" y="1600272"/>
                  </a:cubicBezTo>
                  <a:cubicBezTo>
                    <a:pt x="366909" y="1636216"/>
                    <a:pt x="350232" y="1668709"/>
                    <a:pt x="338370" y="1704796"/>
                  </a:cubicBezTo>
                  <a:cubicBezTo>
                    <a:pt x="386463" y="1706284"/>
                    <a:pt x="433836" y="1717506"/>
                    <a:pt x="477471" y="1737792"/>
                  </a:cubicBezTo>
                  <a:cubicBezTo>
                    <a:pt x="490986" y="1744118"/>
                    <a:pt x="499037" y="1741315"/>
                    <a:pt x="507592" y="1728231"/>
                  </a:cubicBezTo>
                  <a:cubicBezTo>
                    <a:pt x="572290" y="1626799"/>
                    <a:pt x="658339" y="1544848"/>
                    <a:pt x="747837" y="1465197"/>
                  </a:cubicBezTo>
                  <a:close/>
                  <a:moveTo>
                    <a:pt x="1440108" y="1463904"/>
                  </a:moveTo>
                  <a:cubicBezTo>
                    <a:pt x="1534423" y="1545064"/>
                    <a:pt x="1619825" y="1625218"/>
                    <a:pt x="1684523" y="1725284"/>
                  </a:cubicBezTo>
                  <a:cubicBezTo>
                    <a:pt x="1694731" y="1741243"/>
                    <a:pt x="1704580" y="1743831"/>
                    <a:pt x="1720466" y="1736355"/>
                  </a:cubicBezTo>
                  <a:cubicBezTo>
                    <a:pt x="1758351" y="1718584"/>
                    <a:pt x="1799326" y="1708398"/>
                    <a:pt x="1841092" y="1706378"/>
                  </a:cubicBezTo>
                  <a:cubicBezTo>
                    <a:pt x="1850725" y="1705946"/>
                    <a:pt x="1857051" y="1705084"/>
                    <a:pt x="1851228" y="1692504"/>
                  </a:cubicBezTo>
                  <a:cubicBezTo>
                    <a:pt x="1832681" y="1652161"/>
                    <a:pt x="1820605" y="1609187"/>
                    <a:pt x="1815284" y="1565121"/>
                  </a:cubicBezTo>
                  <a:cubicBezTo>
                    <a:pt x="1812984" y="1547724"/>
                    <a:pt x="1804358" y="1545495"/>
                    <a:pt x="1788687" y="1544417"/>
                  </a:cubicBezTo>
                  <a:cubicBezTo>
                    <a:pt x="1723270" y="1540248"/>
                    <a:pt x="1658356" y="1529479"/>
                    <a:pt x="1595095" y="1512283"/>
                  </a:cubicBezTo>
                  <a:cubicBezTo>
                    <a:pt x="1544487" y="1498481"/>
                    <a:pt x="1494885" y="1481372"/>
                    <a:pt x="1440108" y="1463904"/>
                  </a:cubicBezTo>
                  <a:close/>
                  <a:moveTo>
                    <a:pt x="1099508" y="1380155"/>
                  </a:moveTo>
                  <a:cubicBezTo>
                    <a:pt x="1105834" y="1414014"/>
                    <a:pt x="1111225" y="1448160"/>
                    <a:pt x="1118702" y="1481803"/>
                  </a:cubicBezTo>
                  <a:cubicBezTo>
                    <a:pt x="1149829" y="1623061"/>
                    <a:pt x="1191882" y="1760221"/>
                    <a:pt x="1273905" y="1881710"/>
                  </a:cubicBezTo>
                  <a:cubicBezTo>
                    <a:pt x="1289792" y="1905217"/>
                    <a:pt x="1304817" y="1929443"/>
                    <a:pt x="1325951" y="1949212"/>
                  </a:cubicBezTo>
                  <a:cubicBezTo>
                    <a:pt x="1332133" y="1956911"/>
                    <a:pt x="1343132" y="1958816"/>
                    <a:pt x="1351543" y="1953669"/>
                  </a:cubicBezTo>
                  <a:cubicBezTo>
                    <a:pt x="1366208" y="1947299"/>
                    <a:pt x="1381304" y="1941944"/>
                    <a:pt x="1396688" y="1937638"/>
                  </a:cubicBezTo>
                  <a:cubicBezTo>
                    <a:pt x="1403876" y="1935409"/>
                    <a:pt x="1412143" y="1927933"/>
                    <a:pt x="1418901" y="1936128"/>
                  </a:cubicBezTo>
                  <a:cubicBezTo>
                    <a:pt x="1425658" y="1944323"/>
                    <a:pt x="1417895" y="1953381"/>
                    <a:pt x="1413581" y="1960426"/>
                  </a:cubicBezTo>
                  <a:cubicBezTo>
                    <a:pt x="1391224" y="1996707"/>
                    <a:pt x="1368365" y="2032651"/>
                    <a:pt x="1345145" y="2068256"/>
                  </a:cubicBezTo>
                  <a:cubicBezTo>
                    <a:pt x="1296478" y="2142875"/>
                    <a:pt x="1253633" y="2220800"/>
                    <a:pt x="1211651" y="2299300"/>
                  </a:cubicBezTo>
                  <a:cubicBezTo>
                    <a:pt x="1171826" y="2373919"/>
                    <a:pt x="1132576" y="2449040"/>
                    <a:pt x="1098142" y="2531351"/>
                  </a:cubicBezTo>
                  <a:cubicBezTo>
                    <a:pt x="1076576" y="2487356"/>
                    <a:pt x="1055010" y="2447100"/>
                    <a:pt x="1035816" y="2405765"/>
                  </a:cubicBezTo>
                  <a:cubicBezTo>
                    <a:pt x="999873" y="2327192"/>
                    <a:pt x="956741" y="2252214"/>
                    <a:pt x="914471" y="2177093"/>
                  </a:cubicBezTo>
                  <a:cubicBezTo>
                    <a:pt x="870261" y="2098880"/>
                    <a:pt x="821809" y="2023255"/>
                    <a:pt x="772495" y="1948277"/>
                  </a:cubicBezTo>
                  <a:cubicBezTo>
                    <a:pt x="770266" y="1943489"/>
                    <a:pt x="768757" y="1938407"/>
                    <a:pt x="767966" y="1933181"/>
                  </a:cubicBezTo>
                  <a:lnTo>
                    <a:pt x="769188" y="1931959"/>
                  </a:lnTo>
                  <a:cubicBezTo>
                    <a:pt x="794708" y="1932749"/>
                    <a:pt x="817568" y="1943461"/>
                    <a:pt x="840428" y="1952806"/>
                  </a:cubicBezTo>
                  <a:cubicBezTo>
                    <a:pt x="853368" y="1958125"/>
                    <a:pt x="861203" y="1957335"/>
                    <a:pt x="870261" y="1946911"/>
                  </a:cubicBezTo>
                  <a:cubicBezTo>
                    <a:pt x="901603" y="1910572"/>
                    <a:pt x="929137" y="1871085"/>
                    <a:pt x="952428" y="1829089"/>
                  </a:cubicBezTo>
                  <a:cubicBezTo>
                    <a:pt x="1011447" y="1724206"/>
                    <a:pt x="1044946" y="1610265"/>
                    <a:pt x="1073341" y="1494528"/>
                  </a:cubicBezTo>
                  <a:cubicBezTo>
                    <a:pt x="1082543" y="1457074"/>
                    <a:pt x="1087287" y="1418615"/>
                    <a:pt x="1099508" y="1380155"/>
                  </a:cubicBezTo>
                  <a:close/>
                  <a:moveTo>
                    <a:pt x="353466" y="1306974"/>
                  </a:moveTo>
                  <a:cubicBezTo>
                    <a:pt x="363962" y="1328540"/>
                    <a:pt x="367341" y="1351400"/>
                    <a:pt x="371366" y="1374045"/>
                  </a:cubicBezTo>
                  <a:cubicBezTo>
                    <a:pt x="375176" y="1395611"/>
                    <a:pt x="381359" y="1408263"/>
                    <a:pt x="408244" y="1412935"/>
                  </a:cubicBezTo>
                  <a:cubicBezTo>
                    <a:pt x="500834" y="1428967"/>
                    <a:pt x="592203" y="1422784"/>
                    <a:pt x="683930" y="1408335"/>
                  </a:cubicBezTo>
                  <a:cubicBezTo>
                    <a:pt x="780690" y="1393023"/>
                    <a:pt x="873783" y="1364556"/>
                    <a:pt x="965727" y="1331847"/>
                  </a:cubicBezTo>
                  <a:cubicBezTo>
                    <a:pt x="970040" y="1330790"/>
                    <a:pt x="974497" y="1330165"/>
                    <a:pt x="978953" y="1329978"/>
                  </a:cubicBezTo>
                  <a:lnTo>
                    <a:pt x="984489" y="1335442"/>
                  </a:lnTo>
                  <a:cubicBezTo>
                    <a:pt x="929136" y="1383318"/>
                    <a:pt x="875796" y="1433280"/>
                    <a:pt x="825116" y="1486404"/>
                  </a:cubicBezTo>
                  <a:cubicBezTo>
                    <a:pt x="743165" y="1571734"/>
                    <a:pt x="674153" y="1665762"/>
                    <a:pt x="629009" y="1776180"/>
                  </a:cubicBezTo>
                  <a:cubicBezTo>
                    <a:pt x="613121" y="1815286"/>
                    <a:pt x="613265" y="1814927"/>
                    <a:pt x="643817" y="1843034"/>
                  </a:cubicBezTo>
                  <a:cubicBezTo>
                    <a:pt x="658913" y="1856908"/>
                    <a:pt x="671565" y="1873442"/>
                    <a:pt x="686949" y="1890408"/>
                  </a:cubicBezTo>
                  <a:cubicBezTo>
                    <a:pt x="462591" y="1869489"/>
                    <a:pt x="236722" y="1880272"/>
                    <a:pt x="11213" y="1895296"/>
                  </a:cubicBezTo>
                  <a:lnTo>
                    <a:pt x="9920" y="1893714"/>
                  </a:lnTo>
                  <a:cubicBezTo>
                    <a:pt x="19768" y="1859353"/>
                    <a:pt x="45863" y="1835270"/>
                    <a:pt x="64913" y="1806660"/>
                  </a:cubicBezTo>
                  <a:cubicBezTo>
                    <a:pt x="142839" y="1688766"/>
                    <a:pt x="215875" y="1568211"/>
                    <a:pt x="282874" y="1443559"/>
                  </a:cubicBezTo>
                  <a:cubicBezTo>
                    <a:pt x="306884" y="1398846"/>
                    <a:pt x="329169" y="1353413"/>
                    <a:pt x="353466" y="1306974"/>
                  </a:cubicBezTo>
                  <a:close/>
                  <a:moveTo>
                    <a:pt x="1840877" y="1306615"/>
                  </a:moveTo>
                  <a:cubicBezTo>
                    <a:pt x="1942165" y="1512643"/>
                    <a:pt x="2059987" y="1710138"/>
                    <a:pt x="2193122" y="1897166"/>
                  </a:cubicBezTo>
                  <a:cubicBezTo>
                    <a:pt x="1959993" y="1878547"/>
                    <a:pt x="1733046" y="1869777"/>
                    <a:pt x="1502649" y="1885592"/>
                  </a:cubicBezTo>
                  <a:cubicBezTo>
                    <a:pt x="1521699" y="1866642"/>
                    <a:pt x="1541756" y="1848764"/>
                    <a:pt x="1562746" y="1832036"/>
                  </a:cubicBezTo>
                  <a:cubicBezTo>
                    <a:pt x="1577123" y="1821684"/>
                    <a:pt x="1577627" y="1811476"/>
                    <a:pt x="1572810" y="1797818"/>
                  </a:cubicBezTo>
                  <a:cubicBezTo>
                    <a:pt x="1544056" y="1715292"/>
                    <a:pt x="1497977" y="1642614"/>
                    <a:pt x="1445499" y="1573747"/>
                  </a:cubicBezTo>
                  <a:cubicBezTo>
                    <a:pt x="1395969" y="1509049"/>
                    <a:pt x="1336303" y="1453265"/>
                    <a:pt x="1278434" y="1396187"/>
                  </a:cubicBezTo>
                  <a:cubicBezTo>
                    <a:pt x="1261397" y="1379365"/>
                    <a:pt x="1241628" y="1365491"/>
                    <a:pt x="1223297" y="1350035"/>
                  </a:cubicBezTo>
                  <a:cubicBezTo>
                    <a:pt x="1215246" y="1343206"/>
                    <a:pt x="1205541" y="1337455"/>
                    <a:pt x="1203528" y="1325738"/>
                  </a:cubicBezTo>
                  <a:lnTo>
                    <a:pt x="1204894" y="1324156"/>
                  </a:lnTo>
                  <a:cubicBezTo>
                    <a:pt x="1303379" y="1357080"/>
                    <a:pt x="1401720" y="1390436"/>
                    <a:pt x="1504662" y="1407473"/>
                  </a:cubicBezTo>
                  <a:cubicBezTo>
                    <a:pt x="1602860" y="1423647"/>
                    <a:pt x="1700985" y="1429039"/>
                    <a:pt x="1799398" y="1410133"/>
                  </a:cubicBezTo>
                  <a:cubicBezTo>
                    <a:pt x="1809246" y="1408954"/>
                    <a:pt x="1817154" y="1401398"/>
                    <a:pt x="1818808" y="1391586"/>
                  </a:cubicBezTo>
                  <a:cubicBezTo>
                    <a:pt x="1825996" y="1365347"/>
                    <a:pt x="1825996" y="1337167"/>
                    <a:pt x="1840877" y="1306615"/>
                  </a:cubicBezTo>
                  <a:close/>
                  <a:moveTo>
                    <a:pt x="902825" y="934097"/>
                  </a:moveTo>
                  <a:cubicBezTo>
                    <a:pt x="949696" y="946678"/>
                    <a:pt x="985998" y="974498"/>
                    <a:pt x="1028267" y="988732"/>
                  </a:cubicBezTo>
                  <a:cubicBezTo>
                    <a:pt x="1036319" y="991463"/>
                    <a:pt x="1036894" y="998220"/>
                    <a:pt x="1039050" y="1005409"/>
                  </a:cubicBezTo>
                  <a:cubicBezTo>
                    <a:pt x="1060472" y="1078583"/>
                    <a:pt x="1078157" y="1152791"/>
                    <a:pt x="1092103" y="1227755"/>
                  </a:cubicBezTo>
                  <a:cubicBezTo>
                    <a:pt x="1093109" y="1233147"/>
                    <a:pt x="1093109" y="1238610"/>
                    <a:pt x="1100873" y="1239976"/>
                  </a:cubicBezTo>
                  <a:cubicBezTo>
                    <a:pt x="1112950" y="1166795"/>
                    <a:pt x="1127471" y="1094046"/>
                    <a:pt x="1145587" y="1022087"/>
                  </a:cubicBezTo>
                  <a:cubicBezTo>
                    <a:pt x="1151481" y="998580"/>
                    <a:pt x="1161618" y="982334"/>
                    <a:pt x="1185412" y="973707"/>
                  </a:cubicBezTo>
                  <a:cubicBezTo>
                    <a:pt x="1215461" y="962780"/>
                    <a:pt x="1244575" y="949409"/>
                    <a:pt x="1273977" y="936685"/>
                  </a:cubicBezTo>
                  <a:cubicBezTo>
                    <a:pt x="1286197" y="931438"/>
                    <a:pt x="1289576" y="933810"/>
                    <a:pt x="1291733" y="948043"/>
                  </a:cubicBezTo>
                  <a:cubicBezTo>
                    <a:pt x="1296836" y="981471"/>
                    <a:pt x="1293818" y="1015473"/>
                    <a:pt x="1301293" y="1048685"/>
                  </a:cubicBezTo>
                  <a:cubicBezTo>
                    <a:pt x="1306757" y="1066369"/>
                    <a:pt x="1300359" y="1085584"/>
                    <a:pt x="1285335" y="1096418"/>
                  </a:cubicBezTo>
                  <a:cubicBezTo>
                    <a:pt x="1244072" y="1127760"/>
                    <a:pt x="1209853" y="1166867"/>
                    <a:pt x="1173263" y="1203242"/>
                  </a:cubicBezTo>
                  <a:cubicBezTo>
                    <a:pt x="1158382" y="1217619"/>
                    <a:pt x="1135739" y="1224808"/>
                    <a:pt x="1128765" y="1247812"/>
                  </a:cubicBezTo>
                  <a:lnTo>
                    <a:pt x="1122439" y="1250543"/>
                  </a:lnTo>
                  <a:cubicBezTo>
                    <a:pt x="1123086" y="1251492"/>
                    <a:pt x="1123805" y="1252383"/>
                    <a:pt x="1124596" y="1253203"/>
                  </a:cubicBezTo>
                  <a:cubicBezTo>
                    <a:pt x="1126033" y="1252197"/>
                    <a:pt x="1127830" y="1250831"/>
                    <a:pt x="1129628" y="1249537"/>
                  </a:cubicBezTo>
                  <a:cubicBezTo>
                    <a:pt x="1174342" y="1235159"/>
                    <a:pt x="1218911" y="1219775"/>
                    <a:pt x="1263840" y="1205758"/>
                  </a:cubicBezTo>
                  <a:cubicBezTo>
                    <a:pt x="1293458" y="1196484"/>
                    <a:pt x="1323435" y="1188505"/>
                    <a:pt x="1353483" y="1180526"/>
                  </a:cubicBezTo>
                  <a:cubicBezTo>
                    <a:pt x="1362038" y="1177420"/>
                    <a:pt x="1371599" y="1178793"/>
                    <a:pt x="1378931" y="1184192"/>
                  </a:cubicBezTo>
                  <a:cubicBezTo>
                    <a:pt x="1413149" y="1210646"/>
                    <a:pt x="1447656" y="1236597"/>
                    <a:pt x="1483814" y="1264130"/>
                  </a:cubicBezTo>
                  <a:cubicBezTo>
                    <a:pt x="1447870" y="1289003"/>
                    <a:pt x="1413149" y="1312150"/>
                    <a:pt x="1379578" y="1336735"/>
                  </a:cubicBezTo>
                  <a:cubicBezTo>
                    <a:pt x="1369011" y="1344873"/>
                    <a:pt x="1355065" y="1347166"/>
                    <a:pt x="1342413" y="1342846"/>
                  </a:cubicBezTo>
                  <a:cubicBezTo>
                    <a:pt x="1266716" y="1324227"/>
                    <a:pt x="1192672" y="1299714"/>
                    <a:pt x="1116257" y="1279513"/>
                  </a:cubicBezTo>
                  <a:cubicBezTo>
                    <a:pt x="1133797" y="1293891"/>
                    <a:pt x="1151697" y="1308268"/>
                    <a:pt x="1168806" y="1323724"/>
                  </a:cubicBezTo>
                  <a:cubicBezTo>
                    <a:pt x="1207122" y="1358014"/>
                    <a:pt x="1244718" y="1393095"/>
                    <a:pt x="1283250" y="1427097"/>
                  </a:cubicBezTo>
                  <a:cubicBezTo>
                    <a:pt x="1303234" y="1444782"/>
                    <a:pt x="1310927" y="1464406"/>
                    <a:pt x="1304816" y="1491364"/>
                  </a:cubicBezTo>
                  <a:cubicBezTo>
                    <a:pt x="1300144" y="1513958"/>
                    <a:pt x="1297412" y="1536897"/>
                    <a:pt x="1296621" y="1559944"/>
                  </a:cubicBezTo>
                  <a:cubicBezTo>
                    <a:pt x="1296190" y="1572330"/>
                    <a:pt x="1293458" y="1584529"/>
                    <a:pt x="1288498" y="1595887"/>
                  </a:cubicBezTo>
                  <a:cubicBezTo>
                    <a:pt x="1246013" y="1581510"/>
                    <a:pt x="1208488" y="1558937"/>
                    <a:pt x="1169094" y="1540247"/>
                  </a:cubicBezTo>
                  <a:cubicBezTo>
                    <a:pt x="1156945" y="1534424"/>
                    <a:pt x="1153710" y="1524144"/>
                    <a:pt x="1150907" y="1512571"/>
                  </a:cubicBezTo>
                  <a:cubicBezTo>
                    <a:pt x="1133797" y="1440684"/>
                    <a:pt x="1113597" y="1370163"/>
                    <a:pt x="1101807" y="1297342"/>
                  </a:cubicBezTo>
                  <a:cubicBezTo>
                    <a:pt x="1100010" y="1291885"/>
                    <a:pt x="1097638" y="1286652"/>
                    <a:pt x="1094619" y="1281742"/>
                  </a:cubicBezTo>
                  <a:cubicBezTo>
                    <a:pt x="1082038" y="1360817"/>
                    <a:pt x="1068165" y="1434789"/>
                    <a:pt x="1049546" y="1508042"/>
                  </a:cubicBezTo>
                  <a:cubicBezTo>
                    <a:pt x="1043579" y="1531477"/>
                    <a:pt x="1033587" y="1547867"/>
                    <a:pt x="1009793" y="1556493"/>
                  </a:cubicBezTo>
                  <a:cubicBezTo>
                    <a:pt x="979816" y="1567420"/>
                    <a:pt x="950630" y="1580863"/>
                    <a:pt x="921228" y="1593515"/>
                  </a:cubicBezTo>
                  <a:cubicBezTo>
                    <a:pt x="909367" y="1598547"/>
                    <a:pt x="905413" y="1596894"/>
                    <a:pt x="903328" y="1582373"/>
                  </a:cubicBezTo>
                  <a:cubicBezTo>
                    <a:pt x="898440" y="1548873"/>
                    <a:pt x="901172" y="1514871"/>
                    <a:pt x="893767" y="1481731"/>
                  </a:cubicBezTo>
                  <a:cubicBezTo>
                    <a:pt x="889023" y="1464040"/>
                    <a:pt x="895205" y="1445241"/>
                    <a:pt x="909510" y="1433783"/>
                  </a:cubicBezTo>
                  <a:cubicBezTo>
                    <a:pt x="957963" y="1390651"/>
                    <a:pt x="1005192" y="1346009"/>
                    <a:pt x="1052709" y="1301727"/>
                  </a:cubicBezTo>
                  <a:cubicBezTo>
                    <a:pt x="1058460" y="1296407"/>
                    <a:pt x="1065649" y="1291662"/>
                    <a:pt x="1066296" y="1282533"/>
                  </a:cubicBezTo>
                  <a:lnTo>
                    <a:pt x="1072622" y="1279801"/>
                  </a:lnTo>
                  <a:cubicBezTo>
                    <a:pt x="1071975" y="1278852"/>
                    <a:pt x="1071255" y="1277961"/>
                    <a:pt x="1070465" y="1277141"/>
                  </a:cubicBezTo>
                  <a:cubicBezTo>
                    <a:pt x="1068596" y="1278291"/>
                    <a:pt x="1066799" y="1279657"/>
                    <a:pt x="1065001" y="1280951"/>
                  </a:cubicBezTo>
                  <a:cubicBezTo>
                    <a:pt x="1032868" y="1285265"/>
                    <a:pt x="1004832" y="1302158"/>
                    <a:pt x="974065" y="1310856"/>
                  </a:cubicBezTo>
                  <a:cubicBezTo>
                    <a:pt x="930933" y="1323221"/>
                    <a:pt x="887153" y="1336232"/>
                    <a:pt x="843734" y="1349028"/>
                  </a:cubicBezTo>
                  <a:cubicBezTo>
                    <a:pt x="834605" y="1353018"/>
                    <a:pt x="824038" y="1351983"/>
                    <a:pt x="815842" y="1346297"/>
                  </a:cubicBezTo>
                  <a:cubicBezTo>
                    <a:pt x="781480" y="1319986"/>
                    <a:pt x="747046" y="1293891"/>
                    <a:pt x="710528" y="1266071"/>
                  </a:cubicBezTo>
                  <a:cubicBezTo>
                    <a:pt x="749275" y="1239185"/>
                    <a:pt x="786297" y="1213234"/>
                    <a:pt x="823534" y="1187714"/>
                  </a:cubicBezTo>
                  <a:cubicBezTo>
                    <a:pt x="831513" y="1182251"/>
                    <a:pt x="840427" y="1184335"/>
                    <a:pt x="849341" y="1186708"/>
                  </a:cubicBezTo>
                  <a:cubicBezTo>
                    <a:pt x="923169" y="1206189"/>
                    <a:pt x="996637" y="1226605"/>
                    <a:pt x="1068309" y="1253131"/>
                  </a:cubicBezTo>
                  <a:cubicBezTo>
                    <a:pt x="1073269" y="1253692"/>
                    <a:pt x="1078301" y="1253692"/>
                    <a:pt x="1083261" y="1253131"/>
                  </a:cubicBezTo>
                  <a:cubicBezTo>
                    <a:pt x="1031143" y="1215319"/>
                    <a:pt x="988371" y="1174056"/>
                    <a:pt x="944735" y="1133799"/>
                  </a:cubicBezTo>
                  <a:cubicBezTo>
                    <a:pt x="930358" y="1120788"/>
                    <a:pt x="915980" y="1107992"/>
                    <a:pt x="902321" y="1094118"/>
                  </a:cubicBezTo>
                  <a:cubicBezTo>
                    <a:pt x="893983" y="1085491"/>
                    <a:pt x="886795" y="1075786"/>
                    <a:pt x="887944" y="1063494"/>
                  </a:cubicBezTo>
                  <a:cubicBezTo>
                    <a:pt x="892401" y="1020362"/>
                    <a:pt x="897793" y="977230"/>
                    <a:pt x="902825" y="934097"/>
                  </a:cubicBezTo>
                  <a:close/>
                  <a:moveTo>
                    <a:pt x="493799" y="790890"/>
                  </a:moveTo>
                  <a:cubicBezTo>
                    <a:pt x="488057" y="789299"/>
                    <a:pt x="481641" y="790647"/>
                    <a:pt x="473805" y="794349"/>
                  </a:cubicBezTo>
                  <a:cubicBezTo>
                    <a:pt x="435850" y="811955"/>
                    <a:pt x="394874" y="822134"/>
                    <a:pt x="353108" y="824327"/>
                  </a:cubicBezTo>
                  <a:cubicBezTo>
                    <a:pt x="345919" y="824686"/>
                    <a:pt x="336646" y="823823"/>
                    <a:pt x="342397" y="835756"/>
                  </a:cubicBezTo>
                  <a:cubicBezTo>
                    <a:pt x="363531" y="879392"/>
                    <a:pt x="373595" y="926190"/>
                    <a:pt x="381647" y="973420"/>
                  </a:cubicBezTo>
                  <a:cubicBezTo>
                    <a:pt x="383947" y="986863"/>
                    <a:pt x="392286" y="985209"/>
                    <a:pt x="401128" y="985640"/>
                  </a:cubicBezTo>
                  <a:cubicBezTo>
                    <a:pt x="465826" y="988372"/>
                    <a:pt x="529374" y="1001887"/>
                    <a:pt x="592490" y="1015689"/>
                  </a:cubicBezTo>
                  <a:cubicBezTo>
                    <a:pt x="645759" y="1027478"/>
                    <a:pt x="696510" y="1048613"/>
                    <a:pt x="755314" y="1067951"/>
                  </a:cubicBezTo>
                  <a:cubicBezTo>
                    <a:pt x="659704" y="985209"/>
                    <a:pt x="573728" y="905271"/>
                    <a:pt x="509749" y="805061"/>
                  </a:cubicBezTo>
                  <a:cubicBezTo>
                    <a:pt x="504609" y="797010"/>
                    <a:pt x="499541" y="792481"/>
                    <a:pt x="493799" y="790890"/>
                  </a:cubicBezTo>
                  <a:close/>
                  <a:moveTo>
                    <a:pt x="1700212" y="789524"/>
                  </a:moveTo>
                  <a:cubicBezTo>
                    <a:pt x="1696061" y="790522"/>
                    <a:pt x="1692323" y="793595"/>
                    <a:pt x="1688477" y="799526"/>
                  </a:cubicBezTo>
                  <a:cubicBezTo>
                    <a:pt x="1622700" y="901748"/>
                    <a:pt x="1536004" y="984706"/>
                    <a:pt x="1445427" y="1064500"/>
                  </a:cubicBezTo>
                  <a:cubicBezTo>
                    <a:pt x="1560446" y="1021368"/>
                    <a:pt x="1677765" y="992254"/>
                    <a:pt x="1800044" y="985425"/>
                  </a:cubicBezTo>
                  <a:cubicBezTo>
                    <a:pt x="1811690" y="984778"/>
                    <a:pt x="1811690" y="977373"/>
                    <a:pt x="1813272" y="969250"/>
                  </a:cubicBezTo>
                  <a:cubicBezTo>
                    <a:pt x="1821826" y="923890"/>
                    <a:pt x="1831244" y="878745"/>
                    <a:pt x="1851587" y="836835"/>
                  </a:cubicBezTo>
                  <a:cubicBezTo>
                    <a:pt x="1856619" y="826483"/>
                    <a:pt x="1851587" y="824327"/>
                    <a:pt x="1842745" y="824039"/>
                  </a:cubicBezTo>
                  <a:cubicBezTo>
                    <a:pt x="1797672" y="822745"/>
                    <a:pt x="1755403" y="809661"/>
                    <a:pt x="1714428" y="791978"/>
                  </a:cubicBezTo>
                  <a:cubicBezTo>
                    <a:pt x="1708929" y="789606"/>
                    <a:pt x="1704364" y="788527"/>
                    <a:pt x="1700212" y="789524"/>
                  </a:cubicBezTo>
                  <a:close/>
                  <a:moveTo>
                    <a:pt x="2193768" y="632029"/>
                  </a:moveTo>
                  <a:cubicBezTo>
                    <a:pt x="2059556" y="820487"/>
                    <a:pt x="1941086" y="1019657"/>
                    <a:pt x="1839510" y="1227539"/>
                  </a:cubicBezTo>
                  <a:cubicBezTo>
                    <a:pt x="1832825" y="1200151"/>
                    <a:pt x="1827074" y="1180813"/>
                    <a:pt x="1823479" y="1161188"/>
                  </a:cubicBezTo>
                  <a:cubicBezTo>
                    <a:pt x="1816722" y="1124454"/>
                    <a:pt x="1811906" y="1119422"/>
                    <a:pt x="1774812" y="1114821"/>
                  </a:cubicBezTo>
                  <a:cubicBezTo>
                    <a:pt x="1628163" y="1096562"/>
                    <a:pt x="1485899" y="1119709"/>
                    <a:pt x="1345432" y="1159966"/>
                  </a:cubicBezTo>
                  <a:cubicBezTo>
                    <a:pt x="1295974" y="1174422"/>
                    <a:pt x="1247235" y="1191366"/>
                    <a:pt x="1199502" y="1210718"/>
                  </a:cubicBezTo>
                  <a:cubicBezTo>
                    <a:pt x="1197417" y="1211509"/>
                    <a:pt x="1194470" y="1210215"/>
                    <a:pt x="1187425" y="1209280"/>
                  </a:cubicBezTo>
                  <a:cubicBezTo>
                    <a:pt x="1255502" y="1160325"/>
                    <a:pt x="1311861" y="1103463"/>
                    <a:pt x="1367142" y="1045810"/>
                  </a:cubicBezTo>
                  <a:cubicBezTo>
                    <a:pt x="1454269" y="955304"/>
                    <a:pt x="1527953" y="855669"/>
                    <a:pt x="1571301" y="736049"/>
                  </a:cubicBezTo>
                  <a:cubicBezTo>
                    <a:pt x="1577771" y="718222"/>
                    <a:pt x="1576045" y="706791"/>
                    <a:pt x="1560015" y="694786"/>
                  </a:cubicBezTo>
                  <a:cubicBezTo>
                    <a:pt x="1540246" y="679978"/>
                    <a:pt x="1523137" y="661647"/>
                    <a:pt x="1499917" y="640296"/>
                  </a:cubicBezTo>
                  <a:cubicBezTo>
                    <a:pt x="1733909" y="659202"/>
                    <a:pt x="1962149" y="653883"/>
                    <a:pt x="2193768" y="632029"/>
                  </a:cubicBezTo>
                  <a:close/>
                  <a:moveTo>
                    <a:pt x="0" y="631957"/>
                  </a:moveTo>
                  <a:cubicBezTo>
                    <a:pt x="231475" y="653523"/>
                    <a:pt x="459356" y="659058"/>
                    <a:pt x="693564" y="640224"/>
                  </a:cubicBezTo>
                  <a:cubicBezTo>
                    <a:pt x="671279" y="661000"/>
                    <a:pt x="654170" y="679618"/>
                    <a:pt x="634329" y="694571"/>
                  </a:cubicBezTo>
                  <a:cubicBezTo>
                    <a:pt x="619952" y="705641"/>
                    <a:pt x="615423" y="716137"/>
                    <a:pt x="621173" y="733246"/>
                  </a:cubicBezTo>
                  <a:cubicBezTo>
                    <a:pt x="635551" y="774523"/>
                    <a:pt x="653954" y="814262"/>
                    <a:pt x="676239" y="851859"/>
                  </a:cubicBezTo>
                  <a:cubicBezTo>
                    <a:pt x="740937" y="961343"/>
                    <a:pt x="828423" y="1051273"/>
                    <a:pt x="919359" y="1138400"/>
                  </a:cubicBezTo>
                  <a:cubicBezTo>
                    <a:pt x="942795" y="1160900"/>
                    <a:pt x="973347" y="1175709"/>
                    <a:pt x="990600" y="1204895"/>
                  </a:cubicBezTo>
                  <a:lnTo>
                    <a:pt x="989234" y="1206477"/>
                  </a:lnTo>
                  <a:cubicBezTo>
                    <a:pt x="890174" y="1172690"/>
                    <a:pt x="791042" y="1138975"/>
                    <a:pt x="687310" y="1122513"/>
                  </a:cubicBezTo>
                  <a:cubicBezTo>
                    <a:pt x="591125" y="1107201"/>
                    <a:pt x="494653" y="1100947"/>
                    <a:pt x="398037" y="1119781"/>
                  </a:cubicBezTo>
                  <a:cubicBezTo>
                    <a:pt x="383660" y="1122585"/>
                    <a:pt x="377837" y="1129054"/>
                    <a:pt x="374530" y="1143648"/>
                  </a:cubicBezTo>
                  <a:cubicBezTo>
                    <a:pt x="368779" y="1169023"/>
                    <a:pt x="366335" y="1195694"/>
                    <a:pt x="352964" y="1223154"/>
                  </a:cubicBezTo>
                  <a:cubicBezTo>
                    <a:pt x="251388" y="1016940"/>
                    <a:pt x="133349" y="819237"/>
                    <a:pt x="0" y="631957"/>
                  </a:cubicBezTo>
                  <a:close/>
                  <a:moveTo>
                    <a:pt x="1094260" y="391137"/>
                  </a:moveTo>
                  <a:cubicBezTo>
                    <a:pt x="1067014" y="430818"/>
                    <a:pt x="1035744" y="466761"/>
                    <a:pt x="995127" y="493575"/>
                  </a:cubicBezTo>
                  <a:cubicBezTo>
                    <a:pt x="981613" y="502417"/>
                    <a:pt x="986788" y="511906"/>
                    <a:pt x="992037" y="523193"/>
                  </a:cubicBezTo>
                  <a:cubicBezTo>
                    <a:pt x="1042501" y="631526"/>
                    <a:pt x="1078876" y="744173"/>
                    <a:pt x="1093684" y="865374"/>
                  </a:cubicBezTo>
                  <a:cubicBezTo>
                    <a:pt x="1108061" y="854519"/>
                    <a:pt x="1102167" y="841364"/>
                    <a:pt x="1104036" y="830796"/>
                  </a:cubicBezTo>
                  <a:cubicBezTo>
                    <a:pt x="1123086" y="722326"/>
                    <a:pt x="1156945" y="616990"/>
                    <a:pt x="1204678" y="517729"/>
                  </a:cubicBezTo>
                  <a:cubicBezTo>
                    <a:pt x="1208488" y="509822"/>
                    <a:pt x="1210932" y="503783"/>
                    <a:pt x="1201874" y="497098"/>
                  </a:cubicBezTo>
                  <a:cubicBezTo>
                    <a:pt x="1173263" y="476157"/>
                    <a:pt x="1147240" y="451852"/>
                    <a:pt x="1124452" y="424708"/>
                  </a:cubicBezTo>
                  <a:cubicBezTo>
                    <a:pt x="1114963" y="413350"/>
                    <a:pt x="1110074" y="397606"/>
                    <a:pt x="1094260" y="391137"/>
                  </a:cubicBezTo>
                  <a:close/>
                  <a:moveTo>
                    <a:pt x="1095841" y="0"/>
                  </a:moveTo>
                  <a:cubicBezTo>
                    <a:pt x="1112950" y="34866"/>
                    <a:pt x="1129268" y="66640"/>
                    <a:pt x="1144293" y="98989"/>
                  </a:cubicBezTo>
                  <a:cubicBezTo>
                    <a:pt x="1196123" y="208429"/>
                    <a:pt x="1253704" y="315044"/>
                    <a:pt x="1316821" y="418382"/>
                  </a:cubicBezTo>
                  <a:cubicBezTo>
                    <a:pt x="1349889" y="473159"/>
                    <a:pt x="1385041" y="526643"/>
                    <a:pt x="1419619" y="580486"/>
                  </a:cubicBezTo>
                  <a:cubicBezTo>
                    <a:pt x="1423142" y="585648"/>
                    <a:pt x="1425155" y="591658"/>
                    <a:pt x="1425514" y="597883"/>
                  </a:cubicBezTo>
                  <a:lnTo>
                    <a:pt x="1424939" y="598674"/>
                  </a:lnTo>
                  <a:cubicBezTo>
                    <a:pt x="1398556" y="597523"/>
                    <a:pt x="1374618" y="586525"/>
                    <a:pt x="1351183" y="577108"/>
                  </a:cubicBezTo>
                  <a:cubicBezTo>
                    <a:pt x="1342628" y="572241"/>
                    <a:pt x="1331774" y="574383"/>
                    <a:pt x="1325735" y="582140"/>
                  </a:cubicBezTo>
                  <a:cubicBezTo>
                    <a:pt x="1291589" y="615639"/>
                    <a:pt x="1267435" y="656183"/>
                    <a:pt x="1244215" y="697159"/>
                  </a:cubicBezTo>
                  <a:cubicBezTo>
                    <a:pt x="1171897" y="824758"/>
                    <a:pt x="1133438" y="963787"/>
                    <a:pt x="1107630" y="1106914"/>
                  </a:cubicBezTo>
                  <a:cubicBezTo>
                    <a:pt x="1105545" y="1122003"/>
                    <a:pt x="1101376" y="1136725"/>
                    <a:pt x="1095122" y="1150620"/>
                  </a:cubicBezTo>
                  <a:cubicBezTo>
                    <a:pt x="1088580" y="1119422"/>
                    <a:pt x="1081176" y="1088367"/>
                    <a:pt x="1075784" y="1057168"/>
                  </a:cubicBezTo>
                  <a:cubicBezTo>
                    <a:pt x="1058388" y="962816"/>
                    <a:pt x="1030352" y="870737"/>
                    <a:pt x="992252" y="782704"/>
                  </a:cubicBezTo>
                  <a:cubicBezTo>
                    <a:pt x="966373" y="721262"/>
                    <a:pt x="932873" y="663300"/>
                    <a:pt x="892617" y="610176"/>
                  </a:cubicBezTo>
                  <a:cubicBezTo>
                    <a:pt x="887801" y="603778"/>
                    <a:pt x="882050" y="598099"/>
                    <a:pt x="877233" y="591773"/>
                  </a:cubicBezTo>
                  <a:cubicBezTo>
                    <a:pt x="865013" y="575526"/>
                    <a:pt x="852863" y="571285"/>
                    <a:pt x="832304" y="581637"/>
                  </a:cubicBezTo>
                  <a:cubicBezTo>
                    <a:pt x="808940" y="592973"/>
                    <a:pt x="783780" y="600263"/>
                    <a:pt x="757973" y="603203"/>
                  </a:cubicBezTo>
                  <a:cubicBezTo>
                    <a:pt x="889094" y="411768"/>
                    <a:pt x="998578" y="211635"/>
                    <a:pt x="1095841" y="0"/>
                  </a:cubicBezTo>
                  <a:close/>
                </a:path>
              </a:pathLst>
            </a:custGeom>
            <a:solidFill>
              <a:srgbClr val="98C8E8"/>
            </a:solidFill>
            <a:ln w="7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934348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2022</TotalTime>
  <Words>3120</Words>
  <Application>Microsoft Office PowerPoint</Application>
  <PresentationFormat>自定义</PresentationFormat>
  <Paragraphs>151</Paragraphs>
  <Slides>26</Slides>
  <Notes>0</Notes>
  <HiddenSlides>1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2" baseType="lpstr">
      <vt:lpstr>MiSans</vt:lpstr>
      <vt:lpstr>MiSans Light</vt:lpstr>
      <vt:lpstr>隶书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三金羊 Sheep</dc:creator>
  <cp:lastModifiedBy>三金羊 GoldSheep3</cp:lastModifiedBy>
  <cp:revision>109</cp:revision>
  <cp:lastPrinted>2023-02-03T13:50:55Z</cp:lastPrinted>
  <dcterms:created xsi:type="dcterms:W3CDTF">2022-12-06T15:28:52Z</dcterms:created>
  <dcterms:modified xsi:type="dcterms:W3CDTF">2023-02-12T13:01:09Z</dcterms:modified>
</cp:coreProperties>
</file>

<file path=docProps/thumbnail.jpeg>
</file>